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07" r:id="rId2"/>
    <p:sldId id="388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264" r:id="rId11"/>
    <p:sldId id="399" r:id="rId12"/>
    <p:sldId id="397" r:id="rId13"/>
    <p:sldId id="398" r:id="rId14"/>
    <p:sldId id="400" r:id="rId15"/>
    <p:sldId id="278" r:id="rId16"/>
    <p:sldId id="402" r:id="rId17"/>
    <p:sldId id="401" r:id="rId18"/>
    <p:sldId id="403" r:id="rId19"/>
    <p:sldId id="404" r:id="rId20"/>
    <p:sldId id="405" r:id="rId21"/>
    <p:sldId id="279" r:id="rId22"/>
    <p:sldId id="406" r:id="rId23"/>
    <p:sldId id="271" r:id="rId24"/>
    <p:sldId id="407" r:id="rId25"/>
    <p:sldId id="408" r:id="rId26"/>
    <p:sldId id="409" r:id="rId27"/>
    <p:sldId id="410" r:id="rId28"/>
    <p:sldId id="411" r:id="rId29"/>
    <p:sldId id="412" r:id="rId30"/>
    <p:sldId id="413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25" r:id="rId42"/>
    <p:sldId id="426" r:id="rId43"/>
    <p:sldId id="427" r:id="rId44"/>
    <p:sldId id="436" r:id="rId45"/>
    <p:sldId id="262" r:id="rId46"/>
    <p:sldId id="256" r:id="rId47"/>
    <p:sldId id="257" r:id="rId48"/>
    <p:sldId id="258" r:id="rId49"/>
    <p:sldId id="259" r:id="rId50"/>
    <p:sldId id="260" r:id="rId51"/>
    <p:sldId id="261" r:id="rId52"/>
    <p:sldId id="269" r:id="rId53"/>
    <p:sldId id="265" r:id="rId54"/>
    <p:sldId id="435" r:id="rId55"/>
    <p:sldId id="266" r:id="rId56"/>
    <p:sldId id="263" r:id="rId57"/>
    <p:sldId id="267" r:id="rId58"/>
    <p:sldId id="268" r:id="rId59"/>
    <p:sldId id="270" r:id="rId60"/>
    <p:sldId id="428" r:id="rId61"/>
    <p:sldId id="429" r:id="rId62"/>
    <p:sldId id="430" r:id="rId63"/>
    <p:sldId id="431" r:id="rId64"/>
    <p:sldId id="432" r:id="rId65"/>
    <p:sldId id="433" r:id="rId66"/>
    <p:sldId id="434" r:id="rId67"/>
    <p:sldId id="387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430460-6730-4F39-A73D-C318EFBD7442}">
          <p14:sldIdLst>
            <p14:sldId id="307"/>
            <p14:sldId id="388"/>
          </p14:sldIdLst>
        </p14:section>
        <p14:section name="Round 1" id="{DFEE853E-C012-483E-9AAB-14EF2D4D3186}">
          <p14:sldIdLst>
            <p14:sldId id="390"/>
            <p14:sldId id="391"/>
            <p14:sldId id="392"/>
            <p14:sldId id="393"/>
            <p14:sldId id="394"/>
            <p14:sldId id="395"/>
            <p14:sldId id="396"/>
            <p14:sldId id="264"/>
          </p14:sldIdLst>
        </p14:section>
        <p14:section name="Round 2" id="{0BB396F7-BCC6-476B-9FA3-D6AAA3CBDADF}">
          <p14:sldIdLst>
            <p14:sldId id="399"/>
            <p14:sldId id="397"/>
            <p14:sldId id="398"/>
            <p14:sldId id="400"/>
            <p14:sldId id="278"/>
            <p14:sldId id="402"/>
            <p14:sldId id="401"/>
            <p14:sldId id="403"/>
            <p14:sldId id="404"/>
            <p14:sldId id="405"/>
            <p14:sldId id="279"/>
            <p14:sldId id="406"/>
            <p14:sldId id="271"/>
          </p14:sldIdLst>
        </p14:section>
        <p14:section name="Round 3" id="{523B0D6A-E0AD-48C2-85BA-A0A9A9E1F73C}">
          <p14:sldIdLst>
            <p14:sldId id="407"/>
            <p14:sldId id="408"/>
            <p14:sldId id="409"/>
            <p14:sldId id="410"/>
            <p14:sldId id="411"/>
            <p14:sldId id="412"/>
            <p14:sldId id="413"/>
            <p14:sldId id="415"/>
            <p14:sldId id="416"/>
            <p14:sldId id="417"/>
            <p14:sldId id="418"/>
            <p14:sldId id="419"/>
            <p14:sldId id="420"/>
          </p14:sldIdLst>
        </p14:section>
        <p14:section name="Round 4" id="{F4BEF136-54EB-4AE5-96B0-3B20246B263A}">
          <p14:sldIdLst>
            <p14:sldId id="421"/>
            <p14:sldId id="422"/>
            <p14:sldId id="423"/>
            <p14:sldId id="424"/>
            <p14:sldId id="425"/>
            <p14:sldId id="426"/>
            <p14:sldId id="427"/>
          </p14:sldIdLst>
        </p14:section>
        <p14:section name="Round 5" id="{94686EE7-C302-4D48-B8E4-85B49EEB23DE}">
          <p14:sldIdLst>
            <p14:sldId id="436"/>
            <p14:sldId id="262"/>
            <p14:sldId id="256"/>
            <p14:sldId id="257"/>
            <p14:sldId id="258"/>
            <p14:sldId id="259"/>
            <p14:sldId id="260"/>
            <p14:sldId id="261"/>
            <p14:sldId id="269"/>
            <p14:sldId id="265"/>
            <p14:sldId id="435"/>
            <p14:sldId id="266"/>
            <p14:sldId id="263"/>
            <p14:sldId id="267"/>
            <p14:sldId id="268"/>
            <p14:sldId id="270"/>
          </p14:sldIdLst>
        </p14:section>
        <p14:section name="Round 6" id="{46DE68D2-AF50-4740-921D-6925F784C81C}">
          <p14:sldIdLst>
            <p14:sldId id="428"/>
            <p14:sldId id="429"/>
            <p14:sldId id="430"/>
            <p14:sldId id="431"/>
            <p14:sldId id="432"/>
            <p14:sldId id="433"/>
            <p14:sldId id="434"/>
          </p14:sldIdLst>
        </p14:section>
        <p14:section name="Untitled Section" id="{C3E46639-2D67-4BBB-8452-19BF2A2AE1C1}">
          <p14:sldIdLst>
            <p14:sldId id="3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1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23:27:10.593"/>
    </inkml:context>
    <inkml:brush xml:id="br0">
      <inkml:brushProperty name="width" value="0.3" units="cm"/>
      <inkml:brushProperty name="height" value="0.6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87 16383,'41'-4'0,"-3"0"0,-33 5 0,12 0 0,-2-1 0,1 1 0,3-1 0,-5 0 0,0 1 0,5 0 0,-3 0 0,0-1 0,1 1 0,-4 2 0,2 0 0,0 0 0,6-2 0,-8 0 0,9 1 0,-9 1 0,8-1 0,-6 1 0,0-1 0,2 0 0,-5-1 0,6 2 0,0-3 0,-4 1 0,7-1 0,-9 0 0,6 0 0,0 0 0,-5 0 0,5 0 0,-4 0 0,0 0 0,8 0 0,-11 0 0,11-1 0,-6 1 0,3-1 0,1 1 0,-2 0 0,-3 0 0,2 0 0,-3 0 0,1 0 0,4 0 0,-4 0 0,1 0 0,2 0 0,-2 0 0,1 0 0,-3 0 0,0-3 0,4 2 0,-1-4 0,-2 4 0,2-3 0,-5 1 0,5-1 0,3 0 0,-10 3 0,12 0 0,-8 1 0,0 0 0,11-2 0,-14 2 0,7-2 0,0 2 0,-8 0 0,9 1 0,-2 0 0,-1 1 0,4-1 0,1 2 0,-6-2 0,11 1 0,-4-2 0,4 0 0,5 0 0,-6 0 0,3 0 0,4 0 0,-3 0 0,-4 0 0,-7 0 0,-8 0 0,-56-10 0,21 3 0,-42-6 0,36 8 0,3 1 0,-4 1 0,7-3 0,-9 0 0,5 0 0,-3 3 0,7-1 0,9 4 0,2-5 0,0 1 0,-1 0 0,-3 0 0,3 2 0,-3-1 0,0 0 0,-3 1 0,2 2 0,-2 0 0,0 0 0,2 0 0,5 0 0,-2 0 0,-3 0 0,1 0 0,-7 0 0,7 0 0,-4 0 0,9 0 0,-5 0 0,7 2 0,-5 0 0,-1 5 0,4-4 0,-3 4 0,0-3 0,-3 1 0,3-1 0,0-1 0,-1 0 0,3-2 0,-8 2 0,11-3 0,-6 3 0,2-2 0,0 2 0,-3-1 0,4 0 0,-4-1 0,3-1 0,-2 0 0,1 0 0,2 0 0,-2 2 0,1-2 0,-2 3 0,2-2 0,-2 2 0,2-2 0,-2 1 0,1 1 0,1-1 0,-1-2 0,3-1 0,-4-4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4T23:27:42.8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274 205 24575,'-7'8'0,"-2"3"0,6-7 0,-2 2 0,5-3 0,-1-1 0,1 1 0,-1 0 0,0 0 0,-2 0 0,1 0 0,-1 0 0,1-2 0,-1 0 0,0-1 0,0 0 0,-1-3 0,1-5 0,1-6 0,0-5 0,2-5 0,-2 2 0,0-3 0,1 7 0,0 3 0,-2 4 0,2 6 0,-3 0 0,1 4 0,0 1 0,-7 6 0,0 0 0,-7 8 0,1-1 0,-12 13 0,13-11 0,-10 11 0,18-14 0,0-1 0,2-1 0,4-6 0,0 0 0,5-3 0,-2 0 0,4-1 0,-1-2 0,-1 0 0,10-7 0,-9 5 0,10-7 0,-12 7 0,5-8 0,-6 6 0,1 1 0,-4 4 0,0 10 0,1-5 0,0 9 0,0-3 0,0 0 0,0 1 0,1-7 0,0 1 0,2-3 0,0-1 0,1-1 0,6-2 0,2-6 0,4-3 0,-1-3 0,-1-5 0,-5 9 0,-1-10 0,-2 7 0,-2-1 0,1 3 0,-3 3 0,1 2 0,-1 0 0,-2 3 0,-1 1 0,-2 1 0,-1 2 0,1 0 0,-1 1 0,1 1 0,-1-1 0,1 1 0,0-1 0,1 0 0,-1 0 0,1 0 0,0 0 0,0 0 0,-3 0 0,2 0 0,-2-1 0,1 2 0,2-3 0,-1 1 0,1-1 0,-1 0 0,-2-1 0,0-1 0,0 0 0,-1 1 0,0-2 0,0 1 0,3-1 0,2 1 0,1-1 0,0-2 0,0 1 0,0 0 0,0 1 0,0 1 0,1-1 0,-1 1 0,2-1 0,-1 1 0,1 0 0,1-1 0,2-2 0,-2 0 0,1 0 0,-3 1 0,-1 2 0,-1-2 0,-1 2 0,-9 0 0,1-3 0,-5 5 0,1-4 0,5 4 0,0 0 0,3 1 0,2 0 0,0-1 0,0 0 0,24-3 0,0 0 0,28-3 0,-2-2 0,3 2 0,0-2 0,-4 5 0,-6 1 0,-1 2 0,-15 0 0,-4 0 0,-15 0 0,-1 0 0,-1 1 0,0 2 0,-1 2 0,-1 5 0,-2 1 0,-5 13 0,-2-6 0,-6 15 0,2-14 0,1 8 0,-1-4 0,7-7 0,-2 1 0,3-6 0,2-5 0,0 2 0,1-5 0,2 0 0,-1-1 0,0 1 0,1-1 0,-2 1 0,1-1 0,1 0 0,9-1 0,5 0 0,5-1 0,-5 0 0,-6 0 0,-3 0 0,-3 0 0,3-1 0,-2 0 0,2-2 0,8 0 0,-3 0 0,16-5 0,-13 5 0,7-5 0,-8 0 0,6 2 0,2-6 0,-6 7 0,-4 0 0,-7 3 0,-17 6 0,-14 6 0,-16 12 0,-3 6 0,11-4 0,9 0 0,13-13 0,4-2 0,7-6 0,0-12 0,4-4 0,0-8 0,2 5 0,-3-3 0,3 6 0,-2-5 0,1 9 0,-2-2 0,1 2 0,1 2 0,-1-2 0,5 0 0,-4 5 0,4-5 0,-4 7 0,1 1 0,-2 2 0,0 7 0,-1 5 0,0 5 0,-2 7 0,-8 6 0,-1-1 0,-12 14 0,8-16 0,-16 13 0,8-16 0,-22 7 0,0-10 0,-11-3 0,6-8 0,17-5 0,10-4 0,18-2 0,0 0 0,3-2 0,-4-3 0,4-4 0,-3-1 0,4-1 0,1 0 0,-1-1 0,1 0 0,0 2 0,2 2 0,-1 2 0,2-2 0,0 4 0,-1-2 0,2 2 0,0-2 0,1 1 0,1-2 0,6-1 0,0 1 0,16-7 0,-8 5 0,14-5 0,-12 5 0,-1 0 0,0-1 0,-10 6 0,1-3 0,-9 6 0,1 2 0,-3 3 0,1 8 0,0 1 0,-2 4 0,2-7 0,-2 1 0,0-8 0,1 2 0,0-4 0,1-1 0,0-3 0,1-9 0,2 0 0,-2-9 0,0 6 0,-3 0 0,0 6 0,0 4 0,0 2 0,0 0 0,-1 0 0,0 1 0,-2 0 0,1 2 0,-1 0 0,0 0 0,-6 5 0,-3 5 0,-1-1 0,-6 11 0,-1-6 0,1 4 0,2-6 0,11-6 0,3-3 0,3-1 0,0-1 0,2 1 0,-1-1 0,0 4 0,-1-1 0,0 1 0,0 0 0,0-2 0,0-2 0,4-13 0,4-4 0,1-10 0,5-1 0,0-2 0,1 0 0,2 2 0,-8 10 0,-2 6 0,-4 6 0,-1 1 0,1 3 0,0 1 0,-1 0 0,7 0 0,-5-1 0,10-1 0,-4-3 0,0 2 0,0-1 0,-5 2 0,0 2 0,-2-2 0,-1 2 0,2-3 0,0 2 0,1-1 0,0 2 0,1 0 0,5 0 0,0 0 0,1 0 0,2 2 0,0 2 0,5 4 0,2-1 0,-5 1 0,-4-4 0,-7-2 0,-1 0 0,-1 0 0,0-2 0,3 2 0,2-1 0,7 0 0,6-1 0,7 0 0,4 0 0,0 0 0,0 0 0,-4 0 0,-3-2 0,2-3 0,-7 1 0,9-3 0,-6 3 0,6-3 0,-2 0 0,-5 0 0,0-1 0,-5 4 0,-5-1 0,-3 3 0,-4 0 0,-5 0 0,-4-4 0,-4-2 0,0 0 0,-2-2 0,6 6 0,-5-3 0,6 4 0,-5 1 0,4-1 0,-4 2 0,-1 1 0,-9 0 0,2 0 0,-2 1 0,9 1 0,3 0 0,1 0 0,-3 4 0,0-1 0,-3 5 0,6-4 0,-2 6 0,4-2 0,1 7 0,0 2 0,2-1 0,0-6 0,0-4 0,0-5 0,1 0 0,3 0 0,10 0 0,11 0 0,14-2 0,7 1 0,3-2 0,-3 0 0,-10 0 0,-3 0 0,-11 4 0,3-1 0,-7 1 0,3 0 0,-11-4 0,6 4 0,-12-4 0,10 3 0,-9-1 0,6 1 0,-2 0 0,2 0 0,1-1 0,2-1 0,1 3 0,0-3 0,-2 4 0,-3-5 0,-5 1 0,0 0 0,-2-1 0,-1 2 0,0-1 0,0 1 0,0 0 0,0 1 0,0 0 0,0 0 0,1 0 0,2-1 0,7 4 0,-2-3 0,10 3 0,-5-2 0,6-2 0,1 4 0,2-5 0,1 3 0,4-4 0,-4 0 0,5 0 0,-7 0 0,-3 0 0,-9 0 0,-8-1 0,-2-3 0,-1 1 0,-2-2 0,0 3 0,-1-1 0,-1-2 0,2 2 0,-2-2 0,1 2 0,0-1 0,1 1 0,1-1 0,0-2 0,1 2 0,0-7 0,0 1 0,0 0 0,0 0 0,-1 5 0,0 0 0,0 1 0,-1 1 0,0 1 0,-1 0 0,-15-3 0,0 1 0,-26-1 0,4 3 0,-12 2 0,9 0 0,5 0 0,18 0 0,5 1 0,11 1 0,-2 1 0,-2 5 0,-4 1 0,3-1 0,-4 3 0,9-6 0,-4 7 0,5-8 0,0 5 0,1-6 0,-9 8 0,1-6 0,-14 6 0,8-7 0,-11 4 0,11-4 0,-8 4 0,9-8 0,-9 2 0,2-2 0,-13 0 0,6 0 0,-9 0 0,6 0 0,0 0 0,4 0 0,7 0 0,0 0 0,10 1 0,-1-1 0,9 1 0,0 0 0,1 0 0,1 1 0,0 0 0,1 3 0,0-1 0,3 6 0,8-3 0,10 8 0,14-5 0,8 5 0,15-8 0,5 0 0,7-7 0,6 0 0,-12-3 0,1-2 0,-22-1 0,1-6 0,-21 6 0,-3-2 0,-10 4 0,-5 2 0,0-1 0,3 2 0,-2-1 0,7-1 0,-6 1 0,2-1 0,2 1 0,-6 1 0,6 0 0,-8 1 0,2 0 0,-1 0 0,-1 0 0,2 0 0,-3-1 0,-26 1 0,-18-1 0,-26 6 0,-8 1 0,9 8 0,5-2 0,13-1 0,4-1 0,10-4 0,13-1 0,21-5 0,22-5 0,19-6 0,9 0 0,2-5 0,-4 4 0,5-9 0,-16 12 0,5-11 0,-18 15 0,4-4 0,-11 3 0,-4 3 0,-2-2 0,-7 3 0,2-1 0,0 0 0,4 0 0,-2 0 0,2 1 0,-10 1 0,-14 0 0,-11 1 0,-10 0 0,-8 0 0,-2 0 0,-3 0 0,12 0 0,13 0 0,29 0 0,7-3 0,25-1 0,-1-3 0,13 2 0,-6-2 0,-11 1 0,-13 1 0,-15 5 0,-5 2 0,-5 2 0,2 8 0,1-6 0,2 8 0,1-10 0,0 7 0,0-7 0,0 4 0,1-1 0,0-3 0,1 6 0,-1-7 0,1 2 0,-2-3 0,1 2 0,0-1 0,-1 1 0,1-2 0,1 2 0,-2-1 0,3 1 0,-2 2 0,2-3 0,0 3 0,-1-3 0,1 1 0,-1 2 0,1-1 0,-1 0 0,0-2 0,-2 1 0,0-1 0,0 1 0,-1-2 0,0 2 0,-1-2 0,-1 0 0,0-1 0,-3-1 0,1 0 0,-1 0 0,3 0 0,0 0 0,1 0 0,-2 0 0,1 0 0,-4 0 0,3 0 0,-1 0 0,0 0 0,2 0 0,-2 0 0,2 0 0,1 0 0,-1 0 0,1 0 0,-1 0 0,1 0 0,-1 0 0,1 0 0,0-1 0,3-3 0,6-3 0,5-4 0,14-5 0,-7 0 0,7-1 0,-7 3 0,0 1 0,4-3 0,-3 3 0,-5 1 0,-4 3 0,-6 6 0,-2 0 0,-2 0 0,1 0 0,-1 0 0,0 1 0,0-2 0,-2 0 0,1-3 0,-1 2 0,1-1 0,0 3 0,0-1 0,0 1 0,0 0 0,0 0 0,1 0 0,-1 1 0,1-2 0,-1 1 0,0 0 0,0 0 0,0-1 0,0 1 0,0 0 0,0 0 0,-3-2 0,1 3 0,-3-3 0,-3 2 0,-5 0 0,-12 1 0,-10 0 0,1 2 0,3 0 0,13 0 0,10 0 0,3 0 0,3 1 0,5 2 0,3 1 0,1 0 0,10 0 0,-4 1 0,15-2 0,-5 3 0,4-3 0,-11-1 0,1-2 0,-9 0 0,1 0 0,-4 0 0,-2 0 0,3-3 0,3 1 0,-3-2 0,0 3 0,-9-2 0,-14 3 0,-9-6 0,-19 5 0,-11-3 0,-7 4 0,-16 0 0,-5 2 0,0 1 0,7 3 0,25 2 0,11-1 0,18 4 0,10-5 0,13 0 0,10-6 0,1 0 0,6 0 0,-4 0 0,7 0 0,-4 0 0,1 0 0,-5 0 0,2 0 0,-6-1 0,3-1 0,-3 1 0,-2-1 0,8-3 0,-3 2 0,6-1 0,4 0 0,-2 4 0,3-4 0,-9 3 0,0 0 0,-3-2 0,0 2 0,3-3 0,-3 3 0,5 0 0,-5 0 0,-2 1 0,-8 1 0,-4 4 0,-9 3 0,2 0 0,-10 7 0,-1-1 0,-8 1 0,-9 5 0,3-11 0,-2 7 0,12-10 0,5 2 0,13-6 0,3-1 0,3 0 0,1 0 0,1 2 0,13 1 0,7-2 0,21 0 0,11-2 0,6 0 0,0 0 0,-9 0 0,-13 0 0,-8 0 0,-16 0 0,-4-4 0,-9 2 0,-5-4 0,-13 0 0,-13 3 0,-11-2 0,-5 5 0,2 0 0,1 0 0,3 3 0,3 2 0,13 0 0,6 3 0,14-4 0,1-1 0,1 0 0,2-1 0,0 4 0,1-2 0,1 1 0,0-1 0,0 2 0,-3 0 0,-8 10 0,4-9 0,-13 10 0,13-12 0,-8 4 0,9-4 0,-4-2 0,7-2 0,-1-1 0,1 0 0,0-1 0,0 1 0,1-2 0,-2 1 0,0-1 0,-3 0 0,2 1 0,-2-3 0,2 3 0,-1-3 0,2 3 0,0-1 0,1 0 0,-1 0 0,2 0 0,0-3 0,1 2 0,6-6 0,-3 4 0,4-1 0,-5 3 0,-2 1 0,-3 1 0,-14 0 0,-2 1 0,-11 0 0,2 2 0,4 2 0,-2 3 0,8 0 0,-11-3 0,4 0 0,-3-1 0,1 5 0,4-2 0,5 1 0,3-3 0,8-1 0,5-3 0,3 0 0,0-3 0,3-1 0,0 0 0,3 0 0,0 0 0,8 0 0,1-4 0,13 0 0,1-1 0,0-1 0,4 1 0,-10-3 0,-1 5 0,-10 0 0,-5 3 0,-3 2 0,1-2 0,-3 3 0,1 0 0,-1 1 0,4 0 0,-3 0 0,5 0 0,4 0 0,3 0 0,7 0 0,-4 0 0,-6 0 0,-4 0 0,-1-1 0,12 0 0,4-5 0,2 4 0,-8-3 0,-8 4 0,-5 1 0,-2-1 0,-10-1 0,-21 0 0,-34 0 0,-28 2-305,39 0 0,1 0 305,-40 3 0,34 3 0,26-1 0,24 1 0,10-5 0,5-1 0,4 0 610,0 0-610,4 0 0,-6 0 0,16 0 0,-6 0 0,11 0 0,-6 0 0,3 0 0,-9 0 0,2 0 0,-1 0 0,-1-4 0,9-1 0,-9-2 0,5-1 0,-6 2 0,4-5 0,-4 3 0,3-3 0,-11 5 0,4 0 0,-11 2 0,2 0 0,-4 2 0,-1-4 0,-2 3 0,-9-2 0,-12-4 0,-16 3 0,-14-1 0,6 2 0,6 4 0,13-1 0,13 1 0,4 1 0,5-3 0,5 1 0,-1-1 0,2 0 0,0 1 0,0-2 0,0 1 0,0 0 0,0 0 0,0 1 0,0-1 0,0 1 0,0-1 0,0 0 0,0 1 0,0-1 0,0 0 0,0 1 0,0-1 0,0 1 0,0-1 0,0 1 0,0-1 0,0 1 0,0-1 0,0 1 0,1-1 0,-1 0 0,2-1 0,-1 0 0,1-1 0,1-2 0,0 2 0,3-4 0,-1 5 0,2-3 0,3 0 0,-5 3 0,9-5 0,-10 6 0,3-1 0,-5 2 0,1-1 0,0 0 0,1 1 0,-2 0 0,1 1 0,-1 0 0,1-1 0,-1 2 0,1-1 0,-1 1 0,1-1 0,0 0 0,-1-1 0,1 2 0,1 0 0,-1 0 0,2 1 0,-2 0 0,1 1 0,-2-1 0,5 5 0,-3-3 0,6 8 0,-2-4 0,0 3 0,-1-3 0,-4-3 0,-2-2 0,-2 3 0,-7 3 0,-10 5 0,4-2 0,-4 1 0,9-5 0,3-2 0,0 0 0,-2-4 0,2-1 0,-3 0 0,-1 0 0,0 0 0,0 0 0,-1 0 0,8-1 0,-2 1 0,2-2 0,2 1 0,-1-1 0,0-1 0,2 0 0,-2 0 0,2 0 0,0-1 0,0 2 0,0-1 0,0 1 0,0-1 0,0 0 0,0 0 0,0-1 0,0 1 0,0 1 0,-1-1 0,-1-1 0,0 1 0,0-1 0,0 3 0,0 1 0,0 0 0,0-3 0,1 1 0,0-1 0,1 1 0,0-1 0,0 1 0,0-1 0,0 1 0,0-1 0,0 1 0,0-1 0,-1 1 0,0 0 0,-1 2 0,-3 2 0,1 0 0,-7 9 0,5-6 0,-4 5 0,6-6 0,2 0 0,-1 0 0,3-1 0,-1-1 0,0 1 0,1-1 0,-1 1 0,1-1 0,0 1 0,0-1 0,0 1 0,0-1 0,0 1 0,0 0 0,0 3 0,0-1 0,0 2 0,1-1 0,-1 5 0,4-2 0,-2 2 0,0-5 0,0-1 0,0-3 0,1-1 0,2-1 0,4 0 0,2 0 0,4-2 0,-1-1 0,2-6 0,0-3 0,-4 3 0,-1-2 0,-5 6 0,1 1 0,-3-1 0,-1 1 0,0 1 0,-2-3 0,0 1 0,-1-1 0,0 1 0,-2-1 0,1 3 0,-1-5 0,0 4 0,-1-1 0,1 2 0,0 0 0,0 1 0,0-1 0,0 1 0,-1 0 0,0-1 0,-3 0 0,-2-4 0,2 5 0,-3-4 0,4 4 0,0 1 0,-1-2 0,1 2 0,0-2 0,1 3 0,0-1 0,2 1 0,-3 2 0,0 2 0,-2 9 0,2-4 0,-6 17 0,7-15 0,-7 24 0,3-17 0,-5 15 0,-1-4 0,-3 3 0,-1 2 0,3-5 0,2-7 0,6-4 0,3-9 0,2-2 0,0-5 0,2 3 0,-1-2 0,1 1 0,-3 4 0,2-5 0,-3 8 0,2-8 0,-4-4 0,-1-3 0,-7-10 0,3 3 0,0 0 0,1 1 0,6 6 0,-1-5 0,4 7 0,1-6 0,0 6 0,0-4 0,0 3 0,0-1 0,0 1 0,0-1 0,0 1 0,0 0 0,1 1 0,0-2 0,0 1 0,1-3 0,-6 10 0,0 2 0,-10 11 0,-2 3 0,-3 1 0,3-5 0,3-2 0,8-8 0,-2 1 0,3-9 0,2-7 0,1-7 0,1-8 0,0-4 0,0-1 0,0-3 0,0 4 0,0 6 0,0-2 0,0 12 0,0 0 0,0 7 0,0 1 0,-1 2 0,-1 0 0,0 1 0,-2 2 0,-3 8 0,-3 7 0,-3 6 0,1 9 0,-7 2 0,5 6 0,-7 3 0,3 3 0,4-5 0,1-2 0,6-13 0,5-10 0,0-10 0,2-8 0,0-6 0,0 0 0,0-4 0,0 1 0,0-6 0,0 7 0,0-5 0,0 6 0,0-5 0,0 4 0,0 0 0,0 5 0,0-5 0,0 4 0,0-2 0,0 2 0,0 2 0,6-7 0,-4 8 0,7-11 0,-5 11 0,1-4 0,-2 4 0,0-1 0,-1 2 0,1-3 0,-1 4 0,-9 14 0,4 0 0,-13 15 0,6-5 0,-11 2 0,2-1 0,-12 3 0,3-3 0,-8-3 0,10-3 0,-6 0 0,19-9 0,-2 1 0,16-12 0,5-7 0,6-5 0,1-5 0,-1 4 0,2-2 0,-7 9 0,2-3 0,-4 5 0,-1 0 0,0 1 0,1 0 0,-1 0 0,4-4 0,-5 5 0,4-4 0,-1 3 0,-1 2 0,5-4 0,-5 4 0,2 1 0,-3 0 0,2 2 0,-2-1 0,-1 1 0,2 0 0,-1 0 0,8 9 0,0 7 0,0 2 0,1 11 0,-10-9 0,1 3 0,-4-9 0,0-3 0,-1-6 0,0 1 0,-1-3 0,-1 2 0,-2 0 0,1-1 0,-4 0 0,-1-2 0,2-1 0,-7 3 0,4 0 0,1 1 0,-5 0 0,6 2 0,-4-2 0,5 3 0,1-5 0,2 1 0,2-2 0,0-3 0,2-1 0,2-1 0,-2-5 0,3 2 0,-3-4 0,2 4 0,0-7 0,-2 4 0,4-7 0,0 0 0,0 1 0,3-5 0,-4 11 0,2-7 0,-2 10 0,4-7 0,-3 6 0,2-3 0,-2 4 0,3-9 0,-4 10 0,2-8 0,-3 8 0,0 0 0,-2-2 0,1 4 0,1-4 0,-1 5 0,1-5 0,-2 6 0,0-3 0,0 3 0,0-1 0,-1 1 0,0-1 0,-2 2 0,1 0 0,-2 1 0,-1 0 0,1 0 0,-3-1 0,4-1 0,-7-3 0,6 3 0,-6-3 0,5 1 0,-1 2 0,3-1 0,-1 0 0,2 1 0,-1-1 0,1 1 0,1 0 0,-1 0 0,2-1 0,-1 1 0,1-1 0,0 1 0,0-1 0,0 1 0,0-1 0,0 1 0,0-1 0,0-2 0,0 3 0,1-4 0,2 3 0,3-1 0,3 0 0,-3 0 0,1 1 0,-4 1 0,0 0 0,1 1 0,5 1 0,2 0 0,4 2 0,-3 0 0,5 8 0,-9-7 0,5 7 0,-3-3 0,-4-3 0,9 7 0,-5-5 0,5 5 0,-6-4 0,6 2 0,-9-5 0,6 1 0,-9-2 0,0-2 0,-1 0 0,6 0 0,-5-2 0,10-3 0,-6 0 0,9-5 0,0-1 0,2 0 0,-5 1 0,-5 4 0,-6 2 0,-1 0 0,-1 1 0,-1-1 0,0 0 0,-4 0 0,0 1 0,-3-1 0,-3 2 0,4 0 0,-1 1 0,5 0 0,0 0 0,0 0 0,1 0 0,-2 0 0,0 0 0,-2 0 0,3 0 0,0 0 0,1 0 0,-3 3 0,2-1 0,-2 1 0,2-2 0,0 0 0,-5-1 0,1 0 0,-2 0 0,-2 0 0,7 0 0,-4 0 0,5 0 0,1 0 0,-1 0 0,1-1 0,1 0 0,0-1 0,0 0 0,1-1 0,-1 0 0,-1-2 0,1 2 0,-1 0 0,2 1 0,-1 0 0,0-1 0,-1 1 0,1-1 0,-1 1 0,1 0 0,-1 1 0,-2-3 0,0 4 0,-7-3 0,-2 3 0,-2 0 0,0 0 0,2 0 0,6 0 0,-3 0 0,8 0 0,-3 0 0,3 2 0,1 2 0,0 5 0,1 6 0,0-3 0,0 8 0,0-4 0,6 11 0,2 12 0,6-8 0,-4 3 0,-4-19 0,-3-4 0,3 1 0,-1-3 0,5 2 0,-4-6 0,2 0 0,3-4 0,1 2 0,-2-3 0,0 0 0,-1 0 0,3 0 0,3 0 0,2 0 0,8 0 0,1 0 0,5 0 0,-3 0 0,-3 0 0,-3 0 0,-10 0 0,-4 2 0,-4-2 0,1 3 0,-1-3 0,1 2 0,-5-2 0,-15-5 0,-21 1 0,-15-3 0,-2 4 0,12 0 0,19 3 0,11 0 0,6-1 0,4 0 0,0-1 0,1-3 0,0 2 0,8-12 0,-2 8 0,14-12 0,-5 9 0,0-2 0,-2 5 0,0-1 0,-7 5 0,11-5 0,-11 6 0,2-1 0,-3 1 0,-2 1 0,5 1 0,2 0 0,4 2 0,-2 0 0,3 5 0,-9-4 0,4 4 0,-8-7 0,2 2 0,-1-2 0,1 1 0,2 0 0,0-1 0,2 1 0,3-1 0,-2 0 0,2 0 0,-5 0 0,1 0 0,-3-1 0,7-5 0,-6 2 0,5-4 0,-6 4 0,-1 1 0,-1-1 0,0 1 0,-2-1 0,1 1 0,-1 0 0,0-2 0,0 2 0,0-2 0,-1 0 0,-2-1 0,-16-8 0,-3 1 0,-24-1 0,-37 7 0,33 5 0,-16 2 0,55 0 0,10 2 0,7-2 0,10 2 0,13-2 0,4 0 0,2 0 0,-4 0 0,-3 0 0,-3 0 0,-3 0 0,-2-2 0,-9 1 0,3 0 0,-10 0 0,1 0 0,1 0 0,2 1 0,-1 0 0,3-1 0,-4-2 0,2 3 0,-1-4 0,-2 4 0,-1-1 0,2 1 0,-2 0 0,1 0 0,3 0 0,-1 0 0,2 0 0,-7 0 0,-13 0 0,-15 0 0,-14 0 0,-3 0 0,2 2 0,12-1 0,8 2 0,7-2 0,9 0 0,0-1 0,3 1 0,1 1 0,0 0 0,1 7 0,5 1 0,-1 2 0,11 10 0,1-5 0,7 13 0,2-2 0,3 3 0,-2-1 0,-1-2 0,-3 1 0,-10-12 0,-2-1 0,-9-10 0,0-3 0,-1 0 0,-3 1 0,1-3 0,-4 2 0,3-3 0,0 0 0,-3 0 0,4 0 0,-6 0 0,5 0 0,-8 0 0,1-2 0,-4 0 0,4-1 0,2 0 0,5 2 0,0 0 0,0 0 0,-1 0 0,-2-1 0,2 0 0,-3-1 0,4 2 0,-2-1 0,0 2 0,-1-1 0,-1 1 0,3 0 0,3 0 0,16 0 0,10 0 0,17 0 0,0 0 0,7 0 0,-1 0 0,8 0 0,1 0 0,7 0 0,-9 0 0,3 0 0,-13 0 0,-3 4 0,-10-3 0,-4 6 0,-7-7 0,-2 2 0,-5-2 0,-4 0 0,-5 0 0,-2 0 0,0 0 0,0 0 0,-1 0 0,1 0 0,0 1 0,-1-2 0,-13-4 0,-13-5 0,-19-1 0,-16 1 0,-10-1 0,-5 4 0,-3-5 0,17 9 0,9 1 0,16 0 0,7-3 0,-6 2 0,16-1 0,-3 4 0,16 0 0,2-1 0,3 0 0,0-1 0,3-1 0,2 0 0,10-6 0,10 0 0,11-5 0,6 3 0,6 0 0,-4 6 0,10-5 0,-14 6 0,2-6 0,-17 4 0,-7 3 0,-10-1 0,-8-3 0,-15 2 0,-14-4 0,-29-2 0,-13 7 0,-22-4-778,-5 8 778,0 0 0,17 0 0,17 0 0,31 0 0,11 0 0,17-1 0,0 0 0,2 0 778,0-1-778,3 1 0,9-5 0,7 2 0,6-4 0,8-1 0,-7 3 0,-1-2 0,-2 2 0,-5 2 0,7-2 0,-1 2 0,6-3 0,-1 2 0,3 0 0,-5 1 0,1 1 0,0 1 0,0-4 0,5 5 0,-13-4 0,6 5 0,-14-2 0,-1 2 0,-3 0 0,0 0 0,-2 0 0,5 0 0,-2 0 0,8 2 0,1 1 0,4 1 0,4 4 0,-10-4 0,7 3 0,-11-5 0,8 2 0,-5 1 0,9-1 0,-6 2 0,9-2 0,-2 4 0,3-2 0,0 3 0,-7-4 0,-5-1 0,-5-1 0,-4-1 0,-2-1 0,1 1 0,-2 1 0,0-1 0,-1 0 0,-2 2 0,-8 2 0,-10 5 0,-19-1 0,-7 1 0,-1 1 0,3-5 0,12 4 0,12-7 0,9 1 0,21-5 0,6-2 0,9 0 0,7-8 0,-3 7 0,2-8 0,-6 8 0,3-6 0,-9 4 0,-2 0 0,-8 3 0,-5 1 0,-2 1 0,1-1 0,1 0 0,0 0 0,0-1 0,-1 1 0,-2 0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E31AE-D651-4951-AFCA-D9ABD3E9757C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4C852-BE5F-4876-8D51-728837099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562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5322C-3AD8-42BC-B685-D8A851B4B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4B149-3F8C-4360-B09E-D1E66F0A2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185D5-3BA8-433D-8DF3-95E3E600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94CE2-D4F2-4EA3-8466-E39BCFE5A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45F0B-5AE5-4872-BE12-CBA4AA13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6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7062-35A1-418C-8B4F-EC75B0A8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854E0A-91BA-49A7-BAE6-98286C00C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38A8D-083A-4181-98F5-6D6784BD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7E4FD-73D6-427A-85B1-9209B5ED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EA06B-BFB1-4A42-9E15-852FDC66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80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E1FC4E-CEB7-4D80-B6D1-9EB42D110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3160C-AF5F-4A09-8F6A-42627447B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C22F8-1F1F-4681-922E-C93EC039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16901-0950-4639-B409-F1AD59F4D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A0537-3015-4AA3-BF48-79E28D6E7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11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A52BD-E2CA-42B3-A9F1-C82F46F92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49391-4EB9-4777-8F2C-F00437B2A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4B0E1-C21E-4903-827F-12EB55A1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FDB74-7BDC-4A46-9829-DA80D0A1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5ECA4-9895-4F12-8574-A1369914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99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C173B-E855-4E3F-8A23-140F17EC7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41D45-22F3-4695-90B1-0E391BB27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947C5-4C28-4330-A7C6-4597D08B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E8478-9287-4DBB-8A68-37641E8D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025BA-477C-494B-82FB-B1C3A0D3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994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4F65-F7C1-4B15-A88F-8C9936DF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7D5B-AFCB-43E6-9947-1158F4500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1D938-D993-4086-9C38-65AFF1FB7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1C6BE-75E4-4ACE-B13B-0D88E729F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AFE6F-9264-41F4-A1DD-C48C562E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F3366-340B-4E72-A85B-473C8A75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00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12C88-1D1A-4B74-8506-FB30AE2B2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DB3CA-BE5C-47E3-AFEC-57471C61A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D613E-1199-42E5-A657-2D1C6FFE9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2133BF-C6B0-43DA-9861-B0E0A2A14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C5534B-92ED-4693-A4CE-68E53405B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5BE7B-4EB5-48EA-9EF1-EE02CC211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3F3FDB-33CC-4E8D-B094-51B6B4CC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909FD3-CCA4-472F-8FB8-E24EAF841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108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06396-E206-488A-ADA0-95D21DCF4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85706E-6D05-491C-BB06-70F3F6CFF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085C9-9297-4B8B-8181-1AFE821B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EF558-ECD3-4844-B973-17481B0B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85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05CBEF-2510-45ED-A6DB-F9260A06B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398BA-31CB-4F70-AAE7-D3CF42A8D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2C58D-564F-4D6C-BF63-D969BEC6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85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DCA8-83AD-49AA-A18D-66144CE7C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4297E-9675-4C09-8D07-50EBB8476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0A72C-D1DC-47FC-BB6B-345F121A8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201D5-8E2D-4D13-B608-4347E4E3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ED2E1-E5EC-421F-9825-10CFD5AC3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53FAB-E045-4AD0-A609-11C13148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80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3919-1190-48EE-99C9-FF01FC7A0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C9E9F3-1D1C-45C0-89BF-CDCC59126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6A5BA-DD87-401A-8AD3-B6BC0AAF6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EF0D0-C839-439D-B8C9-AA2E9125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C8A96-C066-4801-9642-BB707336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EB4E2-448C-41C4-ABDF-02DE26ADA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18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A80F7-ED03-49FA-90DC-3C529F4A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0F354-4F7C-48D2-9C25-D9848B56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E6B9C-FB13-41C0-A933-FF1E414F1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3CECF-0C4A-487D-AA32-481BB64290D6}" type="datetimeFigureOut">
              <a:rPr lang="en-GB" smtClean="0"/>
              <a:t>17/12/2021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AD518-2DA7-484B-9001-196729FCB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DD598-D48E-4151-A30B-300ACAF71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FF3C5-6E57-46E4-B486-7ADE377B6D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97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50thCambridgeCub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50thcambridgescouts.org/cub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Free-Stock-Photos/yellow-abstract-texture.jpg.php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2.mp3"/><Relationship Id="rId7" Type="http://schemas.openxmlformats.org/officeDocument/2006/relationships/hyperlink" Target="http://en.wikipedia.org/wiki/File:Layered_rainbow_gradient_from_photoshop_default_settings.jpg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103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0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0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hyperlink" Target="http://en.wikipedia.org/wiki/File:Layered_rainbow_gradient_from_photoshop_default_settings.jpg" TargetMode="External"/><Relationship Id="rId5" Type="http://schemas.microsoft.com/office/2007/relationships/media" Target="../media/media5.mp3"/><Relationship Id="rId10" Type="http://schemas.openxmlformats.org/officeDocument/2006/relationships/image" Target="../media/image101.jpe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8.mp3"/><Relationship Id="rId7" Type="http://schemas.openxmlformats.org/officeDocument/2006/relationships/hyperlink" Target="http://en.wikipedia.org/wiki/File:Layered_rainbow_gradient_from_photoshop_default_settings.jpg" TargetMode="Externa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Relationship Id="rId9" Type="http://schemas.openxmlformats.org/officeDocument/2006/relationships/image" Target="../media/image105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10.mp3"/><Relationship Id="rId7" Type="http://schemas.openxmlformats.org/officeDocument/2006/relationships/hyperlink" Target="http://en.wikipedia.org/wiki/File:Layered_rainbow_gradient_from_photoshop_default_settings.jpg" TargetMode="Externa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Relationship Id="rId9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12.mp3"/><Relationship Id="rId7" Type="http://schemas.openxmlformats.org/officeDocument/2006/relationships/hyperlink" Target="http://en.wikipedia.org/wiki/File:Layered_rainbow_gradient_from_photoshop_default_settings.jpg" TargetMode="Externa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p3"/><Relationship Id="rId9" Type="http://schemas.openxmlformats.org/officeDocument/2006/relationships/image" Target="../media/image107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microsoft.com/office/2007/relationships/media" Target="../media/media14.mp3"/><Relationship Id="rId7" Type="http://schemas.openxmlformats.org/officeDocument/2006/relationships/hyperlink" Target="http://en.wikipedia.org/wiki/File:Layered_rainbow_gradient_from_photoshop_default_settings.jpg" TargetMode="Externa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0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4.mp3"/><Relationship Id="rId9" Type="http://schemas.openxmlformats.org/officeDocument/2006/relationships/image" Target="../media/image10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DE0E45B-438C-4707-A19C-63E99C96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51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E6E9A1-D50A-4DE1-A81E-3A3F9F09D882}"/>
              </a:ext>
            </a:extLst>
          </p:cNvPr>
          <p:cNvSpPr txBox="1"/>
          <p:nvPr/>
        </p:nvSpPr>
        <p:spPr>
          <a:xfrm>
            <a:off x="1962499" y="4910096"/>
            <a:ext cx="8267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b="1" dirty="0">
                <a:latin typeface="Eras Bold ITC" panose="020B0907030504020204" pitchFamily="34" charset="0"/>
              </a:rPr>
              <a:t>Cubs Christmas Quiz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FB13F-B766-4299-AEE5-898D6C178C18}"/>
              </a:ext>
            </a:extLst>
          </p:cNvPr>
          <p:cNvSpPr txBox="1"/>
          <p:nvPr/>
        </p:nvSpPr>
        <p:spPr>
          <a:xfrm>
            <a:off x="228600" y="6217920"/>
            <a:ext cx="606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https://www.facebook.com/groups/50thCambridgeCubs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B7CDC7-D70C-4F7E-82D4-03BAC0D068D1}"/>
              </a:ext>
            </a:extLst>
          </p:cNvPr>
          <p:cNvSpPr txBox="1"/>
          <p:nvPr/>
        </p:nvSpPr>
        <p:spPr>
          <a:xfrm>
            <a:off x="7434072" y="6221492"/>
            <a:ext cx="444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http://www.50thcambridgescouts.org/cubs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876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21896-463F-394E-A0BE-E9ECDC097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65"/>
            <a:ext cx="10515600" cy="1325563"/>
          </a:xfrm>
        </p:spPr>
        <p:txBody>
          <a:bodyPr/>
          <a:lstStyle/>
          <a:p>
            <a:r>
              <a:rPr lang="en-US" b="1" u="sng" dirty="0"/>
              <a:t>How well did you do?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80905-A97E-4247-80E9-66061B8CBBCF}"/>
              </a:ext>
            </a:extLst>
          </p:cNvPr>
          <p:cNvGrpSpPr/>
          <p:nvPr/>
        </p:nvGrpSpPr>
        <p:grpSpPr>
          <a:xfrm>
            <a:off x="512573" y="1387928"/>
            <a:ext cx="3357298" cy="3329671"/>
            <a:chOff x="512573" y="1387928"/>
            <a:chExt cx="3357298" cy="33296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3E3CAD-CA6A-974D-B0B5-7F6D05032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573" y="1644650"/>
              <a:ext cx="2064343" cy="307294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13500000" sx="102020" sy="10202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D3933AFF-5E69-AE44-99D9-B2F9F9AA5DEB}"/>
                </a:ext>
              </a:extLst>
            </p:cNvPr>
            <p:cNvSpPr/>
            <p:nvPr/>
          </p:nvSpPr>
          <p:spPr>
            <a:xfrm>
              <a:off x="2171700" y="1387928"/>
              <a:ext cx="1698171" cy="832757"/>
            </a:xfrm>
            <a:prstGeom prst="wedgeRoundRectCallout">
              <a:avLst>
                <a:gd name="adj1" fmla="val -78526"/>
                <a:gd name="adj2" fmla="val 3569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C - I’m Buddy!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7AC5672-05B5-BA4F-BAE6-CDB9F639E169}"/>
              </a:ext>
            </a:extLst>
          </p:cNvPr>
          <p:cNvGrpSpPr/>
          <p:nvPr/>
        </p:nvGrpSpPr>
        <p:grpSpPr>
          <a:xfrm>
            <a:off x="3247571" y="1804306"/>
            <a:ext cx="3690257" cy="2326717"/>
            <a:chOff x="3247571" y="1804306"/>
            <a:chExt cx="3690257" cy="23267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876471-145F-6D46-9977-22F512DA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9400" y="1804306"/>
              <a:ext cx="2006600" cy="17907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0B6374-D825-B149-BB88-91C022D38AB7}"/>
                </a:ext>
              </a:extLst>
            </p:cNvPr>
            <p:cNvSpPr txBox="1"/>
            <p:nvPr/>
          </p:nvSpPr>
          <p:spPr>
            <a:xfrm>
              <a:off x="3247571" y="3546248"/>
              <a:ext cx="3690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/>
                  </a:solidFill>
                </a:rPr>
                <a:t>B - Halloween Town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D885AE-C107-F747-AE27-43C42B9CF97D}"/>
              </a:ext>
            </a:extLst>
          </p:cNvPr>
          <p:cNvGrpSpPr/>
          <p:nvPr/>
        </p:nvGrpSpPr>
        <p:grpSpPr>
          <a:xfrm>
            <a:off x="6937828" y="1678108"/>
            <a:ext cx="2504623" cy="2390321"/>
            <a:chOff x="6857090" y="2220685"/>
            <a:chExt cx="2504623" cy="23903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E3FDB1-7E8F-FC41-AEE3-0F1A06D1B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1607" y="2579006"/>
              <a:ext cx="1816100" cy="2032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9AFB01-A0D5-3446-8686-D24B7640BA22}"/>
                </a:ext>
              </a:extLst>
            </p:cNvPr>
            <p:cNvSpPr txBox="1"/>
            <p:nvPr/>
          </p:nvSpPr>
          <p:spPr>
            <a:xfrm>
              <a:off x="6857090" y="2220685"/>
              <a:ext cx="2504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A - Dr Seuss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C24DDD-856F-BE47-9B28-44A505B1AAE3}"/>
              </a:ext>
            </a:extLst>
          </p:cNvPr>
          <p:cNvGrpSpPr/>
          <p:nvPr/>
        </p:nvGrpSpPr>
        <p:grpSpPr>
          <a:xfrm>
            <a:off x="9423399" y="1365250"/>
            <a:ext cx="2768601" cy="4127500"/>
            <a:chOff x="9423399" y="1365250"/>
            <a:chExt cx="2768601" cy="4127500"/>
          </a:xfrm>
        </p:grpSpPr>
        <p:pic>
          <p:nvPicPr>
            <p:cNvPr id="14" name="Content Placeholder 8">
              <a:extLst>
                <a:ext uri="{FF2B5EF4-FFF2-40B4-BE49-F238E27FC236}">
                  <a16:creationId xmlns:a16="http://schemas.microsoft.com/office/drawing/2014/main" id="{CB634562-2C99-C841-8BB8-25787DFF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3400" y="1365250"/>
              <a:ext cx="2768600" cy="4127500"/>
            </a:xfrm>
            <a:prstGeom prst="rect">
              <a:avLst/>
            </a:pr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41C84AD-E4A2-204B-85B8-B311170B084C}"/>
                </a:ext>
              </a:extLst>
            </p:cNvPr>
            <p:cNvSpPr/>
            <p:nvPr/>
          </p:nvSpPr>
          <p:spPr>
            <a:xfrm>
              <a:off x="9681028" y="4276727"/>
              <a:ext cx="2253343" cy="881743"/>
            </a:xfrm>
            <a:custGeom>
              <a:avLst/>
              <a:gdLst>
                <a:gd name="connsiteX0" fmla="*/ 1126671 w 1861457"/>
                <a:gd name="connsiteY0" fmla="*/ 67005 h 1112034"/>
                <a:gd name="connsiteX1" fmla="*/ 1126671 w 1861457"/>
                <a:gd name="connsiteY1" fmla="*/ 67005 h 1112034"/>
                <a:gd name="connsiteX2" fmla="*/ 244928 w 1861457"/>
                <a:gd name="connsiteY2" fmla="*/ 164977 h 1112034"/>
                <a:gd name="connsiteX3" fmla="*/ 114300 w 1861457"/>
                <a:gd name="connsiteY3" fmla="*/ 279277 h 1112034"/>
                <a:gd name="connsiteX4" fmla="*/ 65314 w 1861457"/>
                <a:gd name="connsiteY4" fmla="*/ 687491 h 1112034"/>
                <a:gd name="connsiteX5" fmla="*/ 16328 w 1861457"/>
                <a:gd name="connsiteY5" fmla="*/ 834448 h 1112034"/>
                <a:gd name="connsiteX6" fmla="*/ 0 w 1861457"/>
                <a:gd name="connsiteY6" fmla="*/ 883434 h 1112034"/>
                <a:gd name="connsiteX7" fmla="*/ 16328 w 1861457"/>
                <a:gd name="connsiteY7" fmla="*/ 932419 h 1112034"/>
                <a:gd name="connsiteX8" fmla="*/ 65314 w 1861457"/>
                <a:gd name="connsiteY8" fmla="*/ 948748 h 1112034"/>
                <a:gd name="connsiteX9" fmla="*/ 146957 w 1861457"/>
                <a:gd name="connsiteY9" fmla="*/ 981405 h 1112034"/>
                <a:gd name="connsiteX10" fmla="*/ 195942 w 1861457"/>
                <a:gd name="connsiteY10" fmla="*/ 997734 h 1112034"/>
                <a:gd name="connsiteX11" fmla="*/ 244928 w 1861457"/>
                <a:gd name="connsiteY11" fmla="*/ 1030391 h 1112034"/>
                <a:gd name="connsiteX12" fmla="*/ 342900 w 1861457"/>
                <a:gd name="connsiteY12" fmla="*/ 1063048 h 1112034"/>
                <a:gd name="connsiteX13" fmla="*/ 440871 w 1861457"/>
                <a:gd name="connsiteY13" fmla="*/ 1095705 h 1112034"/>
                <a:gd name="connsiteX14" fmla="*/ 538842 w 1861457"/>
                <a:gd name="connsiteY14" fmla="*/ 1112034 h 1112034"/>
                <a:gd name="connsiteX15" fmla="*/ 1061357 w 1861457"/>
                <a:gd name="connsiteY15" fmla="*/ 1095705 h 1112034"/>
                <a:gd name="connsiteX16" fmla="*/ 1126671 w 1861457"/>
                <a:gd name="connsiteY16" fmla="*/ 1079377 h 1112034"/>
                <a:gd name="connsiteX17" fmla="*/ 1404257 w 1861457"/>
                <a:gd name="connsiteY17" fmla="*/ 1063048 h 1112034"/>
                <a:gd name="connsiteX18" fmla="*/ 1616528 w 1861457"/>
                <a:gd name="connsiteY18" fmla="*/ 1030391 h 1112034"/>
                <a:gd name="connsiteX19" fmla="*/ 1714500 w 1861457"/>
                <a:gd name="connsiteY19" fmla="*/ 997734 h 1112034"/>
                <a:gd name="connsiteX20" fmla="*/ 1763485 w 1861457"/>
                <a:gd name="connsiteY20" fmla="*/ 981405 h 1112034"/>
                <a:gd name="connsiteX21" fmla="*/ 1812471 w 1861457"/>
                <a:gd name="connsiteY21" fmla="*/ 965077 h 1112034"/>
                <a:gd name="connsiteX22" fmla="*/ 1845128 w 1861457"/>
                <a:gd name="connsiteY22" fmla="*/ 932419 h 1112034"/>
                <a:gd name="connsiteX23" fmla="*/ 1861457 w 1861457"/>
                <a:gd name="connsiteY23" fmla="*/ 883434 h 1112034"/>
                <a:gd name="connsiteX24" fmla="*/ 1845128 w 1861457"/>
                <a:gd name="connsiteY24" fmla="*/ 589519 h 1112034"/>
                <a:gd name="connsiteX25" fmla="*/ 1796142 w 1861457"/>
                <a:gd name="connsiteY25" fmla="*/ 491548 h 1112034"/>
                <a:gd name="connsiteX26" fmla="*/ 1747157 w 1861457"/>
                <a:gd name="connsiteY26" fmla="*/ 426234 h 1112034"/>
                <a:gd name="connsiteX27" fmla="*/ 1632857 w 1861457"/>
                <a:gd name="connsiteY27" fmla="*/ 311934 h 1112034"/>
                <a:gd name="connsiteX28" fmla="*/ 1583871 w 1861457"/>
                <a:gd name="connsiteY28" fmla="*/ 262948 h 1112034"/>
                <a:gd name="connsiteX29" fmla="*/ 1469571 w 1861457"/>
                <a:gd name="connsiteY29" fmla="*/ 230291 h 1112034"/>
                <a:gd name="connsiteX30" fmla="*/ 1306285 w 1861457"/>
                <a:gd name="connsiteY30" fmla="*/ 181305 h 1112034"/>
                <a:gd name="connsiteX31" fmla="*/ 1257300 w 1861457"/>
                <a:gd name="connsiteY31" fmla="*/ 164977 h 1112034"/>
                <a:gd name="connsiteX32" fmla="*/ 1061357 w 1861457"/>
                <a:gd name="connsiteY32" fmla="*/ 115991 h 1112034"/>
                <a:gd name="connsiteX33" fmla="*/ 914400 w 1861457"/>
                <a:gd name="connsiteY33" fmla="*/ 67005 h 1112034"/>
                <a:gd name="connsiteX34" fmla="*/ 865414 w 1861457"/>
                <a:gd name="connsiteY34" fmla="*/ 34348 h 1112034"/>
                <a:gd name="connsiteX35" fmla="*/ 751114 w 1861457"/>
                <a:gd name="connsiteY35" fmla="*/ 18019 h 1112034"/>
                <a:gd name="connsiteX36" fmla="*/ 391885 w 1861457"/>
                <a:gd name="connsiteY36" fmla="*/ 1691 h 1112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61457" h="1112034">
                  <a:moveTo>
                    <a:pt x="1126671" y="67005"/>
                  </a:moveTo>
                  <a:lnTo>
                    <a:pt x="1126671" y="67005"/>
                  </a:lnTo>
                  <a:cubicBezTo>
                    <a:pt x="747181" y="83871"/>
                    <a:pt x="526530" y="4061"/>
                    <a:pt x="244928" y="164977"/>
                  </a:cubicBezTo>
                  <a:cubicBezTo>
                    <a:pt x="198409" y="191559"/>
                    <a:pt x="152708" y="240868"/>
                    <a:pt x="114300" y="279277"/>
                  </a:cubicBezTo>
                  <a:cubicBezTo>
                    <a:pt x="96162" y="623888"/>
                    <a:pt x="130718" y="491278"/>
                    <a:pt x="65314" y="687491"/>
                  </a:cubicBezTo>
                  <a:lnTo>
                    <a:pt x="16328" y="834448"/>
                  </a:lnTo>
                  <a:lnTo>
                    <a:pt x="0" y="883434"/>
                  </a:lnTo>
                  <a:cubicBezTo>
                    <a:pt x="5443" y="899762"/>
                    <a:pt x="4158" y="920249"/>
                    <a:pt x="16328" y="932419"/>
                  </a:cubicBezTo>
                  <a:cubicBezTo>
                    <a:pt x="28499" y="944590"/>
                    <a:pt x="49198" y="942704"/>
                    <a:pt x="65314" y="948748"/>
                  </a:cubicBezTo>
                  <a:cubicBezTo>
                    <a:pt x="92758" y="959040"/>
                    <a:pt x="119513" y="971113"/>
                    <a:pt x="146957" y="981405"/>
                  </a:cubicBezTo>
                  <a:cubicBezTo>
                    <a:pt x="163073" y="987448"/>
                    <a:pt x="180547" y="990037"/>
                    <a:pt x="195942" y="997734"/>
                  </a:cubicBezTo>
                  <a:cubicBezTo>
                    <a:pt x="213495" y="1006510"/>
                    <a:pt x="226995" y="1022421"/>
                    <a:pt x="244928" y="1030391"/>
                  </a:cubicBezTo>
                  <a:cubicBezTo>
                    <a:pt x="276385" y="1044372"/>
                    <a:pt x="310243" y="1052162"/>
                    <a:pt x="342900" y="1063048"/>
                  </a:cubicBezTo>
                  <a:cubicBezTo>
                    <a:pt x="342911" y="1063052"/>
                    <a:pt x="440860" y="1095703"/>
                    <a:pt x="440871" y="1095705"/>
                  </a:cubicBezTo>
                  <a:lnTo>
                    <a:pt x="538842" y="1112034"/>
                  </a:lnTo>
                  <a:cubicBezTo>
                    <a:pt x="713014" y="1106591"/>
                    <a:pt x="887369" y="1105371"/>
                    <a:pt x="1061357" y="1095705"/>
                  </a:cubicBezTo>
                  <a:cubicBezTo>
                    <a:pt x="1083764" y="1094460"/>
                    <a:pt x="1104331" y="1081505"/>
                    <a:pt x="1126671" y="1079377"/>
                  </a:cubicBezTo>
                  <a:cubicBezTo>
                    <a:pt x="1218942" y="1070589"/>
                    <a:pt x="1311728" y="1068491"/>
                    <a:pt x="1404257" y="1063048"/>
                  </a:cubicBezTo>
                  <a:cubicBezTo>
                    <a:pt x="1428416" y="1059597"/>
                    <a:pt x="1586329" y="1037941"/>
                    <a:pt x="1616528" y="1030391"/>
                  </a:cubicBezTo>
                  <a:cubicBezTo>
                    <a:pt x="1649924" y="1022042"/>
                    <a:pt x="1681843" y="1008620"/>
                    <a:pt x="1714500" y="997734"/>
                  </a:cubicBezTo>
                  <a:lnTo>
                    <a:pt x="1763485" y="981405"/>
                  </a:lnTo>
                  <a:lnTo>
                    <a:pt x="1812471" y="965077"/>
                  </a:lnTo>
                  <a:cubicBezTo>
                    <a:pt x="1823357" y="954191"/>
                    <a:pt x="1837207" y="945620"/>
                    <a:pt x="1845128" y="932419"/>
                  </a:cubicBezTo>
                  <a:cubicBezTo>
                    <a:pt x="1853983" y="917660"/>
                    <a:pt x="1861457" y="900646"/>
                    <a:pt x="1861457" y="883434"/>
                  </a:cubicBezTo>
                  <a:cubicBezTo>
                    <a:pt x="1861457" y="785311"/>
                    <a:pt x="1854431" y="687200"/>
                    <a:pt x="1845128" y="589519"/>
                  </a:cubicBezTo>
                  <a:cubicBezTo>
                    <a:pt x="1841573" y="552186"/>
                    <a:pt x="1816708" y="520341"/>
                    <a:pt x="1796142" y="491548"/>
                  </a:cubicBezTo>
                  <a:cubicBezTo>
                    <a:pt x="1780324" y="469403"/>
                    <a:pt x="1765463" y="446371"/>
                    <a:pt x="1747157" y="426234"/>
                  </a:cubicBezTo>
                  <a:cubicBezTo>
                    <a:pt x="1710912" y="386365"/>
                    <a:pt x="1670957" y="350034"/>
                    <a:pt x="1632857" y="311934"/>
                  </a:cubicBezTo>
                  <a:cubicBezTo>
                    <a:pt x="1616528" y="295605"/>
                    <a:pt x="1605778" y="270251"/>
                    <a:pt x="1583871" y="262948"/>
                  </a:cubicBezTo>
                  <a:cubicBezTo>
                    <a:pt x="1513595" y="239522"/>
                    <a:pt x="1551583" y="250793"/>
                    <a:pt x="1469571" y="230291"/>
                  </a:cubicBezTo>
                  <a:cubicBezTo>
                    <a:pt x="1380213" y="170719"/>
                    <a:pt x="1456386" y="211325"/>
                    <a:pt x="1306285" y="181305"/>
                  </a:cubicBezTo>
                  <a:cubicBezTo>
                    <a:pt x="1289408" y="177930"/>
                    <a:pt x="1273930" y="169412"/>
                    <a:pt x="1257300" y="164977"/>
                  </a:cubicBezTo>
                  <a:cubicBezTo>
                    <a:pt x="1192249" y="147630"/>
                    <a:pt x="1125227" y="137281"/>
                    <a:pt x="1061357" y="115991"/>
                  </a:cubicBezTo>
                  <a:cubicBezTo>
                    <a:pt x="1012371" y="99662"/>
                    <a:pt x="957363" y="95647"/>
                    <a:pt x="914400" y="67005"/>
                  </a:cubicBezTo>
                  <a:cubicBezTo>
                    <a:pt x="898071" y="56119"/>
                    <a:pt x="884211" y="39987"/>
                    <a:pt x="865414" y="34348"/>
                  </a:cubicBezTo>
                  <a:cubicBezTo>
                    <a:pt x="828550" y="23289"/>
                    <a:pt x="789263" y="23106"/>
                    <a:pt x="751114" y="18019"/>
                  </a:cubicBezTo>
                  <a:cubicBezTo>
                    <a:pt x="557770" y="-7760"/>
                    <a:pt x="641973" y="1691"/>
                    <a:pt x="391885" y="1691"/>
                  </a:cubicBezTo>
                </a:path>
              </a:pathLst>
            </a:custGeom>
            <a:noFill/>
            <a:ln w="1016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D08102-B86C-4B49-85BD-2FD76A1B378F}"/>
                </a:ext>
              </a:extLst>
            </p:cNvPr>
            <p:cNvSpPr txBox="1"/>
            <p:nvPr/>
          </p:nvSpPr>
          <p:spPr>
            <a:xfrm>
              <a:off x="9423399" y="3002429"/>
              <a:ext cx="76290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rgbClr val="FFFF00"/>
                  </a:solidFill>
                </a:rPr>
                <a:t>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9B32A7-97A7-ED41-957C-6B5218A44B12}"/>
              </a:ext>
            </a:extLst>
          </p:cNvPr>
          <p:cNvGrpSpPr/>
          <p:nvPr/>
        </p:nvGrpSpPr>
        <p:grpSpPr>
          <a:xfrm>
            <a:off x="1852386" y="4767719"/>
            <a:ext cx="3784600" cy="2125886"/>
            <a:chOff x="1852386" y="4767719"/>
            <a:chExt cx="3784600" cy="212588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9EC5CD-3DF3-254E-A1F5-E0111EA9B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2386" y="4767719"/>
              <a:ext cx="3784600" cy="2108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EB8BFA-2502-B943-9989-A5EC33E8C208}"/>
                </a:ext>
              </a:extLst>
            </p:cNvPr>
            <p:cNvSpPr txBox="1"/>
            <p:nvPr/>
          </p:nvSpPr>
          <p:spPr>
            <a:xfrm>
              <a:off x="2067178" y="6308830"/>
              <a:ext cx="3355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</a:rPr>
                <a:t>B - The North Pole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617126-992D-3740-BA34-D8864AA9B796}"/>
              </a:ext>
            </a:extLst>
          </p:cNvPr>
          <p:cNvGrpSpPr/>
          <p:nvPr/>
        </p:nvGrpSpPr>
        <p:grpSpPr>
          <a:xfrm>
            <a:off x="5966276" y="4221619"/>
            <a:ext cx="4713514" cy="2650957"/>
            <a:chOff x="5966276" y="4221619"/>
            <a:chExt cx="4713514" cy="26509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9DE96C-0075-E744-A810-D9DDD86B5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6276" y="4221619"/>
              <a:ext cx="3200400" cy="16002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375BA3-F3AB-9449-B752-9FDF324EE6C0}"/>
                </a:ext>
              </a:extLst>
            </p:cNvPr>
            <p:cNvSpPr txBox="1"/>
            <p:nvPr/>
          </p:nvSpPr>
          <p:spPr>
            <a:xfrm>
              <a:off x="5966276" y="5918469"/>
              <a:ext cx="4713514" cy="954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 - Marley &amp; Marley, </a:t>
              </a:r>
            </a:p>
            <a:p>
              <a:r>
                <a:rPr lang="en-US" sz="2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business partners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25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chine Engineer Eye - Free image on Pixabay">
            <a:extLst>
              <a:ext uri="{FF2B5EF4-FFF2-40B4-BE49-F238E27FC236}">
                <a16:creationId xmlns:a16="http://schemas.microsoft.com/office/drawing/2014/main" id="{505AC17A-1389-4BB1-8EBE-E0DDA9882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 bwMode="auto">
          <a:xfrm>
            <a:off x="931862" y="409575"/>
            <a:ext cx="10326687" cy="64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086D4-F7BF-D34C-859D-1B01B5E25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206" y="161924"/>
            <a:ext cx="9144000" cy="105251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Round 2 – Bionic Eye</a:t>
            </a:r>
          </a:p>
        </p:txBody>
      </p:sp>
    </p:spTree>
    <p:extLst>
      <p:ext uri="{BB962C8B-B14F-4D97-AF65-F5344CB8AC3E}">
        <p14:creationId xmlns:p14="http://schemas.microsoft.com/office/powerpoint/2010/main" val="901671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9D358D-5807-43D3-BBF2-37F96B7B8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589" y="729753"/>
            <a:ext cx="9324790" cy="5251598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510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7A46DDA-A3D3-48C8-BA51-04D555FFC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599" y="830421"/>
            <a:ext cx="9484802" cy="53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4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4CF9002-6FD8-41C4-89A7-909EC070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981" y="779552"/>
            <a:ext cx="9896038" cy="557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265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4" name="Picture 10" descr="Paw 1">
            <a:extLst>
              <a:ext uri="{FF2B5EF4-FFF2-40B4-BE49-F238E27FC236}">
                <a16:creationId xmlns:a16="http://schemas.microsoft.com/office/drawing/2014/main" id="{CB32C951-D73A-4AD8-BCF3-84E9EF293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8256" y="746621"/>
            <a:ext cx="9535488" cy="553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832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B4C406C-36DE-4130-850C-22D40EBE4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5514" y="805254"/>
            <a:ext cx="9660971" cy="544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702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6EAA70A-9AEB-4C55-8FFF-ABBC2BBB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3440" y="830422"/>
            <a:ext cx="9451246" cy="532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857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BE8B38D-EFC1-4F26-8024-74F5B98B3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1492" y="2790263"/>
            <a:ext cx="6635376" cy="373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6F577B-0C4E-4999-84F2-43FB1FB97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502" y="520028"/>
            <a:ext cx="5772289" cy="3250877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901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76765FD-38F0-43BA-9A4B-A3EDAE09F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349" y="2726422"/>
            <a:ext cx="6243058" cy="351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744DE6-7EA8-42C4-BA05-94B81C3F2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479" y="615570"/>
            <a:ext cx="5564522" cy="313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80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ood donors in Poland to receive free Christmas tree from state forests |  Notes From Poland">
            <a:extLst>
              <a:ext uri="{FF2B5EF4-FFF2-40B4-BE49-F238E27FC236}">
                <a16:creationId xmlns:a16="http://schemas.microsoft.com/office/drawing/2014/main" id="{E1827014-7CA9-409A-91AF-19AECA41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96F4AE-0FFE-4E40-8C06-01E8ACF6BCEF}"/>
              </a:ext>
            </a:extLst>
          </p:cNvPr>
          <p:cNvSpPr txBox="1"/>
          <p:nvPr/>
        </p:nvSpPr>
        <p:spPr>
          <a:xfrm>
            <a:off x="468900" y="1280142"/>
            <a:ext cx="485774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700213"/>
            <a:r>
              <a:rPr lang="en-GB" sz="3200" b="1" dirty="0">
                <a:solidFill>
                  <a:schemeClr val="bg1"/>
                </a:solidFill>
              </a:rPr>
              <a:t>Round	Specialist Subject</a:t>
            </a:r>
          </a:p>
          <a:p>
            <a:pPr defTabSz="1700213"/>
            <a:r>
              <a:rPr lang="en-GB" sz="3200" dirty="0">
                <a:solidFill>
                  <a:schemeClr val="bg1"/>
                </a:solidFill>
              </a:rPr>
              <a:t>1	Christmas Movies</a:t>
            </a:r>
          </a:p>
          <a:p>
            <a:pPr defTabSz="1700213"/>
            <a:r>
              <a:rPr lang="en-GB" sz="3200" dirty="0">
                <a:solidFill>
                  <a:schemeClr val="bg1"/>
                </a:solidFill>
              </a:rPr>
              <a:t>2	Bionic Eye</a:t>
            </a:r>
          </a:p>
          <a:p>
            <a:pPr defTabSz="1700213"/>
            <a:r>
              <a:rPr lang="en-GB" sz="3200" dirty="0">
                <a:solidFill>
                  <a:schemeClr val="bg1"/>
                </a:solidFill>
              </a:rPr>
              <a:t>3	Christmas Trivia</a:t>
            </a:r>
          </a:p>
          <a:p>
            <a:pPr defTabSz="1700213"/>
            <a:r>
              <a:rPr lang="en-GB" sz="3200" dirty="0">
                <a:solidFill>
                  <a:schemeClr val="bg1"/>
                </a:solidFill>
              </a:rPr>
              <a:t>4	Festive Food</a:t>
            </a:r>
          </a:p>
          <a:p>
            <a:pPr defTabSz="1700213"/>
            <a:r>
              <a:rPr lang="en-GB" sz="3200" dirty="0">
                <a:solidFill>
                  <a:schemeClr val="bg1"/>
                </a:solidFill>
              </a:rPr>
              <a:t>5	Mystery Objects</a:t>
            </a:r>
          </a:p>
          <a:p>
            <a:pPr defTabSz="1700213"/>
            <a:r>
              <a:rPr lang="en-GB" sz="3200" dirty="0">
                <a:solidFill>
                  <a:schemeClr val="bg1"/>
                </a:solidFill>
              </a:rPr>
              <a:t>6	Name That Tune!</a:t>
            </a:r>
          </a:p>
        </p:txBody>
      </p:sp>
    </p:spTree>
    <p:extLst>
      <p:ext uri="{BB962C8B-B14F-4D97-AF65-F5344CB8AC3E}">
        <p14:creationId xmlns:p14="http://schemas.microsoft.com/office/powerpoint/2010/main" val="3499842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CA46CB8-95DD-4255-B501-2F70F770F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055" y="2502784"/>
            <a:ext cx="6543412" cy="36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4F4B44-236E-493E-8B9E-FF5BF224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922" y="670053"/>
            <a:ext cx="5586949" cy="314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35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19976387-BB6B-4CC7-93A3-9017F4D35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3702" y="2650922"/>
            <a:ext cx="6403530" cy="369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Paw 1">
            <a:extLst>
              <a:ext uri="{FF2B5EF4-FFF2-40B4-BE49-F238E27FC236}">
                <a16:creationId xmlns:a16="http://schemas.microsoft.com/office/drawing/2014/main" id="{D39C04EB-398F-4986-9426-5AC0A7F49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8658" y="693140"/>
            <a:ext cx="4975947" cy="28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892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4A475CC-1717-4DD9-8EE3-C3814F1E3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057" y="2562269"/>
            <a:ext cx="6283351" cy="35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D481CF-ACF3-4A6B-A4F8-33BA2FB79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345" y="757030"/>
            <a:ext cx="5496626" cy="309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665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DAB484E-37A1-4596-8FEF-06EDA4EC1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812" y="2726421"/>
            <a:ext cx="6151871" cy="346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F06934-5934-47B8-96A0-BEF7BE521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547" y="666926"/>
            <a:ext cx="5384748" cy="303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859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🎄 40+ Trivia Questions To Get Into Christmas Spirit">
            <a:extLst>
              <a:ext uri="{FF2B5EF4-FFF2-40B4-BE49-F238E27FC236}">
                <a16:creationId xmlns:a16="http://schemas.microsoft.com/office/drawing/2014/main" id="{006AA65A-FA7B-4AA3-BBDE-78B8DCD7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086D4-F7BF-D34C-859D-1B01B5E25E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</a:rPr>
              <a:t>Round 3 – Christmas Trivia</a:t>
            </a:r>
          </a:p>
        </p:txBody>
      </p:sp>
    </p:spTree>
    <p:extLst>
      <p:ext uri="{BB962C8B-B14F-4D97-AF65-F5344CB8AC3E}">
        <p14:creationId xmlns:p14="http://schemas.microsoft.com/office/powerpoint/2010/main" val="697025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5A34F3-6A55-4298-B575-ECABB0E25BFB}"/>
              </a:ext>
            </a:extLst>
          </p:cNvPr>
          <p:cNvSpPr txBox="1"/>
          <p:nvPr/>
        </p:nvSpPr>
        <p:spPr>
          <a:xfrm>
            <a:off x="5217795" y="920621"/>
            <a:ext cx="609219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Every year a particular country gives London a Christmas tree. Which country is it?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Norway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Germany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Papua New Guinea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Iceland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DE589-E4E9-42E3-8EF5-94028BB699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15" y="639838"/>
            <a:ext cx="4176122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93C44F-71D3-4CC4-8C3C-15D9047193B5}"/>
              </a:ext>
            </a:extLst>
          </p:cNvPr>
          <p:cNvSpPr txBox="1"/>
          <p:nvPr/>
        </p:nvSpPr>
        <p:spPr>
          <a:xfrm>
            <a:off x="5560695" y="674400"/>
            <a:ext cx="609219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On the first day of Christmas,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My true love sent to me,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A 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….. 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in a pear tree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A) Plum Pudding</a:t>
            </a:r>
          </a:p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B) Christmas Cracker</a:t>
            </a:r>
          </a:p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C) Blackbird</a:t>
            </a:r>
          </a:p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GB" sz="44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D) 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Partridge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FC609-3613-45EA-8AD8-94B0E45F5B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286" y="739400"/>
            <a:ext cx="3743268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99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B240B3-2909-4A4D-A877-F49012E78A8A}"/>
              </a:ext>
            </a:extLst>
          </p:cNvPr>
          <p:cNvSpPr txBox="1"/>
          <p:nvPr/>
        </p:nvSpPr>
        <p:spPr>
          <a:xfrm>
            <a:off x="5629275" y="428178"/>
            <a:ext cx="609219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Which of the following is </a:t>
            </a: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not</a:t>
            </a: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 one of Father Christmas’ reindeer?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Dasher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 Blitzen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Venus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Comet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5A680-9358-4386-9190-D6744B0D70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976" y="428178"/>
            <a:ext cx="2865368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97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EB60E3-23A6-4332-9F39-60EA0C9A3A21}"/>
              </a:ext>
            </a:extLst>
          </p:cNvPr>
          <p:cNvSpPr txBox="1"/>
          <p:nvPr/>
        </p:nvSpPr>
        <p:spPr>
          <a:xfrm>
            <a:off x="5674995" y="428178"/>
            <a:ext cx="609219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In what film is 8 year old Kevin accidently left behind when his family go on holiday?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Home Alone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 </a:t>
            </a:r>
            <a:r>
              <a:rPr lang="en" sz="48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Elf</a:t>
            </a: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8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Sant Claus The Movie</a:t>
            </a: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8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It’s A Wonderful Life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9AEB0-4558-4C24-BA51-CB841D47BF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664" y="857249"/>
            <a:ext cx="40325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94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51970A-CD6C-4586-8786-42143CEB1302}"/>
              </a:ext>
            </a:extLst>
          </p:cNvPr>
          <p:cNvSpPr txBox="1"/>
          <p:nvPr/>
        </p:nvSpPr>
        <p:spPr>
          <a:xfrm>
            <a:off x="5674995" y="428178"/>
            <a:ext cx="609219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What word meaning ‘Special, enjoyable events’ is also a tub of chocolates?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8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Parties</a:t>
            </a: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 Celebrations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Festivities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8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Jubilees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825EB-3373-4689-848D-6C75566B15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9" y="2001078"/>
            <a:ext cx="6183935" cy="36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8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086D4-F7BF-D34C-859D-1B01B5E25E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Round 1 - Christmas Movies</a:t>
            </a:r>
          </a:p>
        </p:txBody>
      </p:sp>
      <p:pic>
        <p:nvPicPr>
          <p:cNvPr id="5" name="Graphic 4" descr="Candy cane">
            <a:extLst>
              <a:ext uri="{FF2B5EF4-FFF2-40B4-BE49-F238E27FC236}">
                <a16:creationId xmlns:a16="http://schemas.microsoft.com/office/drawing/2014/main" id="{89F65CE1-2A1A-DD40-99F5-61629D47E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1705" y="3629800"/>
            <a:ext cx="914400" cy="914400"/>
          </a:xfrm>
          <a:prstGeom prst="rect">
            <a:avLst/>
          </a:prstGeom>
        </p:spPr>
      </p:pic>
      <p:pic>
        <p:nvPicPr>
          <p:cNvPr id="7" name="Graphic 6" descr="Gingerbread cookie">
            <a:extLst>
              <a:ext uri="{FF2B5EF4-FFF2-40B4-BE49-F238E27FC236}">
                <a16:creationId xmlns:a16="http://schemas.microsoft.com/office/drawing/2014/main" id="{109EF172-B50F-DF4D-BEAA-0DE5AAA51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4328" y="3629800"/>
            <a:ext cx="914400" cy="914400"/>
          </a:xfrm>
          <a:prstGeom prst="rect">
            <a:avLst/>
          </a:prstGeom>
        </p:spPr>
      </p:pic>
      <p:pic>
        <p:nvPicPr>
          <p:cNvPr id="9" name="Graphic 8" descr="Holiday tree">
            <a:extLst>
              <a:ext uri="{FF2B5EF4-FFF2-40B4-BE49-F238E27FC236}">
                <a16:creationId xmlns:a16="http://schemas.microsoft.com/office/drawing/2014/main" id="{CDE562B4-F2DC-F146-B41A-DEF7F9BB4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74400" y="5121237"/>
            <a:ext cx="914400" cy="914400"/>
          </a:xfrm>
          <a:prstGeom prst="rect">
            <a:avLst/>
          </a:prstGeom>
        </p:spPr>
      </p:pic>
      <p:pic>
        <p:nvPicPr>
          <p:cNvPr id="11" name="Graphic 10" descr="Holiday wreath">
            <a:extLst>
              <a:ext uri="{FF2B5EF4-FFF2-40B4-BE49-F238E27FC236}">
                <a16:creationId xmlns:a16="http://schemas.microsoft.com/office/drawing/2014/main" id="{3C9D0BC0-F916-B24A-8293-5E2C73B70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48744" y="4859980"/>
            <a:ext cx="914400" cy="914400"/>
          </a:xfrm>
          <a:prstGeom prst="rect">
            <a:avLst/>
          </a:prstGeom>
        </p:spPr>
      </p:pic>
      <p:pic>
        <p:nvPicPr>
          <p:cNvPr id="13" name="Graphic 12" descr="Prayer candle">
            <a:extLst>
              <a:ext uri="{FF2B5EF4-FFF2-40B4-BE49-F238E27FC236}">
                <a16:creationId xmlns:a16="http://schemas.microsoft.com/office/drawing/2014/main" id="{7AAD63A0-0504-D645-9B59-E8A134E165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75604" y="3629800"/>
            <a:ext cx="914400" cy="914400"/>
          </a:xfrm>
          <a:prstGeom prst="rect">
            <a:avLst/>
          </a:prstGeom>
        </p:spPr>
      </p:pic>
      <p:pic>
        <p:nvPicPr>
          <p:cNvPr id="15" name="Graphic 14" descr="Bow">
            <a:extLst>
              <a:ext uri="{FF2B5EF4-FFF2-40B4-BE49-F238E27FC236}">
                <a16:creationId xmlns:a16="http://schemas.microsoft.com/office/drawing/2014/main" id="{3F044AF0-EAA0-3C41-B521-6D322D973C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53200" y="5278437"/>
            <a:ext cx="914400" cy="914400"/>
          </a:xfrm>
          <a:prstGeom prst="rect">
            <a:avLst/>
          </a:prstGeom>
        </p:spPr>
      </p:pic>
      <p:pic>
        <p:nvPicPr>
          <p:cNvPr id="17" name="Graphic 16" descr="Bells">
            <a:extLst>
              <a:ext uri="{FF2B5EF4-FFF2-40B4-BE49-F238E27FC236}">
                <a16:creationId xmlns:a16="http://schemas.microsoft.com/office/drawing/2014/main" id="{DB7C63E1-AA84-FC4C-9BFC-91DA8E0A8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86056" y="4664037"/>
            <a:ext cx="914400" cy="914400"/>
          </a:xfrm>
          <a:prstGeom prst="rect">
            <a:avLst/>
          </a:prstGeom>
        </p:spPr>
      </p:pic>
      <p:pic>
        <p:nvPicPr>
          <p:cNvPr id="19" name="Graphic 18" descr="Stocking">
            <a:extLst>
              <a:ext uri="{FF2B5EF4-FFF2-40B4-BE49-F238E27FC236}">
                <a16:creationId xmlns:a16="http://schemas.microsoft.com/office/drawing/2014/main" id="{DC153523-426B-9648-9F6F-650E35FF70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67107" y="3629800"/>
            <a:ext cx="914400" cy="914400"/>
          </a:xfrm>
          <a:prstGeom prst="rect">
            <a:avLst/>
          </a:prstGeom>
        </p:spPr>
      </p:pic>
      <p:pic>
        <p:nvPicPr>
          <p:cNvPr id="21" name="Graphic 20" descr="Video camera">
            <a:extLst>
              <a:ext uri="{FF2B5EF4-FFF2-40B4-BE49-F238E27FC236}">
                <a16:creationId xmlns:a16="http://schemas.microsoft.com/office/drawing/2014/main" id="{E2895B7F-D7EF-3D48-8E6B-1849BAFF15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191000" y="348795"/>
            <a:ext cx="1905000" cy="2177144"/>
          </a:xfrm>
          <a:prstGeom prst="rect">
            <a:avLst/>
          </a:prstGeom>
        </p:spPr>
      </p:pic>
      <p:pic>
        <p:nvPicPr>
          <p:cNvPr id="23" name="Graphic 22" descr="Theatre">
            <a:extLst>
              <a:ext uri="{FF2B5EF4-FFF2-40B4-BE49-F238E27FC236}">
                <a16:creationId xmlns:a16="http://schemas.microsoft.com/office/drawing/2014/main" id="{DDDBC7CA-B1E7-A34F-9FE0-71F7A9BD5A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77000" y="620940"/>
            <a:ext cx="1904999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20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855A8-12C4-4A7C-B88D-A32A65406638}"/>
              </a:ext>
            </a:extLst>
          </p:cNvPr>
          <p:cNvSpPr txBox="1"/>
          <p:nvPr/>
        </p:nvSpPr>
        <p:spPr>
          <a:xfrm>
            <a:off x="5674995" y="428178"/>
            <a:ext cx="609219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Why is boxing day called boxing day?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Lots of boxing matches take place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 </a:t>
            </a:r>
            <a:r>
              <a:rPr lang="en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The rich used to box up gifts to give to the poor</a:t>
            </a:r>
            <a:endParaRPr kumimoji="0" lang="e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Y</a:t>
            </a:r>
            <a:r>
              <a:rPr lang="en-GB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o</a:t>
            </a:r>
            <a:r>
              <a:rPr lang="en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u have to recycle all your boxes on this day</a:t>
            </a:r>
            <a:endParaRPr kumimoji="0" lang="e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A</a:t>
            </a:r>
            <a:r>
              <a:rPr lang="en-GB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l</a:t>
            </a:r>
            <a:r>
              <a:rPr lang="en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l boxes of chocolates have to be finished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38349-F5F6-4DEA-8B9F-5731CE197A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897" y="649433"/>
            <a:ext cx="4253946" cy="555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34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195434-72F6-4185-8C3D-5E0D717821A5}"/>
              </a:ext>
            </a:extLst>
          </p:cNvPr>
          <p:cNvSpPr/>
          <p:nvPr/>
        </p:nvSpPr>
        <p:spPr>
          <a:xfrm>
            <a:off x="6912864" y="3429000"/>
            <a:ext cx="2679192" cy="7132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A34F3-6A55-4298-B575-ECABB0E25BFB}"/>
              </a:ext>
            </a:extLst>
          </p:cNvPr>
          <p:cNvSpPr txBox="1"/>
          <p:nvPr/>
        </p:nvSpPr>
        <p:spPr>
          <a:xfrm>
            <a:off x="5217795" y="920621"/>
            <a:ext cx="609219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Every year a particular country gives London a Christmas tree. Which country is it?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Norway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Germany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Papua New Guinea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 Iceland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DE589-E4E9-42E3-8EF5-94028BB699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15" y="639838"/>
            <a:ext cx="4176122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06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FD4306-68E3-4520-8EBA-F5B946ADFD2A}"/>
              </a:ext>
            </a:extLst>
          </p:cNvPr>
          <p:cNvSpPr/>
          <p:nvPr/>
        </p:nvSpPr>
        <p:spPr>
          <a:xfrm>
            <a:off x="7095744" y="5470368"/>
            <a:ext cx="3090672" cy="7132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3C44F-71D3-4CC4-8C3C-15D9047193B5}"/>
              </a:ext>
            </a:extLst>
          </p:cNvPr>
          <p:cNvSpPr txBox="1"/>
          <p:nvPr/>
        </p:nvSpPr>
        <p:spPr>
          <a:xfrm>
            <a:off x="5560695" y="674400"/>
            <a:ext cx="609219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On the first day of Christmas,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My true love sent to me,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A 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….. 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in a pear tree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A) Plum Pudding</a:t>
            </a:r>
          </a:p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B) Christmas Cracker</a:t>
            </a:r>
          </a:p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C) Blackbird</a:t>
            </a:r>
          </a:p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GB" sz="44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D) 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Partridge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FC609-3613-45EA-8AD8-94B0E45F5B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286" y="739400"/>
            <a:ext cx="3743268" cy="5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85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1C7048-3199-49F1-A828-335A616806AB}"/>
              </a:ext>
            </a:extLst>
          </p:cNvPr>
          <p:cNvSpPr/>
          <p:nvPr/>
        </p:nvSpPr>
        <p:spPr>
          <a:xfrm>
            <a:off x="7223760" y="4937760"/>
            <a:ext cx="3025264" cy="7132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B240B3-2909-4A4D-A877-F49012E78A8A}"/>
              </a:ext>
            </a:extLst>
          </p:cNvPr>
          <p:cNvSpPr txBox="1"/>
          <p:nvPr/>
        </p:nvSpPr>
        <p:spPr>
          <a:xfrm>
            <a:off x="5629275" y="428178"/>
            <a:ext cx="609219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Which of the following is </a:t>
            </a: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not</a:t>
            </a: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 one of Father Christmas’ reindeer?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Dasher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 Blitzen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Venus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Comet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5A680-9358-4386-9190-D6744B0D70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976" y="428178"/>
            <a:ext cx="2865368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36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2AB94B-FD5B-4ECB-AA1C-FA78138312AB}"/>
              </a:ext>
            </a:extLst>
          </p:cNvPr>
          <p:cNvSpPr/>
          <p:nvPr/>
        </p:nvSpPr>
        <p:spPr>
          <a:xfrm>
            <a:off x="6940296" y="3502152"/>
            <a:ext cx="3721608" cy="7132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B60E3-23A6-4332-9F39-60EA0C9A3A21}"/>
              </a:ext>
            </a:extLst>
          </p:cNvPr>
          <p:cNvSpPr txBox="1"/>
          <p:nvPr/>
        </p:nvSpPr>
        <p:spPr>
          <a:xfrm>
            <a:off x="5674995" y="428178"/>
            <a:ext cx="609219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In what film is 8 year old Kevin accidently left behind when his family go on holiday?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Home Alone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 </a:t>
            </a:r>
            <a:r>
              <a:rPr lang="en" sz="48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Elf</a:t>
            </a: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8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Sant Claus The Movie</a:t>
            </a: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8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It’s A Wonderful Life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9AEB0-4558-4C24-BA51-CB841D47BF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664" y="857249"/>
            <a:ext cx="40325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9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C01E2F-4415-43AB-BAF3-653102B243AD}"/>
              </a:ext>
            </a:extLst>
          </p:cNvPr>
          <p:cNvSpPr/>
          <p:nvPr/>
        </p:nvSpPr>
        <p:spPr>
          <a:xfrm>
            <a:off x="6720840" y="4178808"/>
            <a:ext cx="4032504" cy="7132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1970A-CD6C-4586-8786-42143CEB1302}"/>
              </a:ext>
            </a:extLst>
          </p:cNvPr>
          <p:cNvSpPr txBox="1"/>
          <p:nvPr/>
        </p:nvSpPr>
        <p:spPr>
          <a:xfrm>
            <a:off x="5674995" y="428178"/>
            <a:ext cx="609219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What word meaning ‘Special, enjoyable events’ is also a tub of chocolates?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8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Parties</a:t>
            </a:r>
            <a:endParaRPr kumimoji="0" lang="en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 Celebrations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Festivities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8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Jubilees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825EB-3373-4689-848D-6C75566B15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9" y="2001078"/>
            <a:ext cx="6183935" cy="36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59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4E92A2-1FFF-48F1-9744-6A25379FA377}"/>
              </a:ext>
            </a:extLst>
          </p:cNvPr>
          <p:cNvSpPr/>
          <p:nvPr/>
        </p:nvSpPr>
        <p:spPr>
          <a:xfrm>
            <a:off x="5710563" y="2368296"/>
            <a:ext cx="6092190" cy="12710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7855A8-12C4-4A7C-B88D-A32A65406638}"/>
              </a:ext>
            </a:extLst>
          </p:cNvPr>
          <p:cNvSpPr txBox="1"/>
          <p:nvPr/>
        </p:nvSpPr>
        <p:spPr>
          <a:xfrm>
            <a:off x="5674995" y="428178"/>
            <a:ext cx="609219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Why is boxing day called boxing day?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Lots of boxing matches take place</a:t>
            </a: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Arial"/>
                <a:sym typeface="Arial"/>
              </a:rPr>
              <a:t> </a:t>
            </a:r>
            <a:r>
              <a:rPr lang="en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The rich used to box up gifts to give to the poor</a:t>
            </a:r>
            <a:endParaRPr kumimoji="0" lang="e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Y</a:t>
            </a:r>
            <a:r>
              <a:rPr lang="en-GB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o</a:t>
            </a:r>
            <a:r>
              <a:rPr lang="en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u have to recycle all your boxes on this day</a:t>
            </a:r>
            <a:endParaRPr kumimoji="0" lang="e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 panose="04040605051002020D02" pitchFamily="82" charset="0"/>
              <a:ea typeface="+mn-ea"/>
              <a:cs typeface="Arial"/>
              <a:sym typeface="Arial"/>
            </a:endParaRPr>
          </a:p>
          <a:p>
            <a:pPr marL="914400" marR="0" lvl="0" indent="-91440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arenR"/>
              <a:tabLst/>
              <a:defRPr/>
            </a:pPr>
            <a:r>
              <a:rPr lang="en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A</a:t>
            </a:r>
            <a:r>
              <a:rPr lang="en-GB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l</a:t>
            </a:r>
            <a:r>
              <a:rPr lang="en" sz="4000" kern="0" dirty="0">
                <a:solidFill>
                  <a:srgbClr val="000000"/>
                </a:solidFill>
                <a:latin typeface="Gabriola" panose="04040605051002020D02" pitchFamily="82" charset="0"/>
                <a:cs typeface="Arial"/>
                <a:sym typeface="Arial"/>
              </a:rPr>
              <a:t>l boxes of chocolates have to be finished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38349-F5F6-4DEA-8B9F-5731CE197A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897" y="649433"/>
            <a:ext cx="4253946" cy="555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48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ristmas Food Mince Pies - Free photo on Pixabay">
            <a:extLst>
              <a:ext uri="{FF2B5EF4-FFF2-40B4-BE49-F238E27FC236}">
                <a16:creationId xmlns:a16="http://schemas.microsoft.com/office/drawing/2014/main" id="{DBA53172-73AE-43AA-ABCF-B810DF2BE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0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086D4-F7BF-D34C-859D-1B01B5E25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94000"/>
                    </a:schemeClr>
                  </a:glow>
                </a:effectLst>
              </a:rPr>
              <a:t>Round 4 – Festive Food</a:t>
            </a:r>
          </a:p>
        </p:txBody>
      </p:sp>
    </p:spTree>
    <p:extLst>
      <p:ext uri="{BB962C8B-B14F-4D97-AF65-F5344CB8AC3E}">
        <p14:creationId xmlns:p14="http://schemas.microsoft.com/office/powerpoint/2010/main" val="1037661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EA230E-0A7E-4449-84D9-8973DBD2E470}"/>
              </a:ext>
            </a:extLst>
          </p:cNvPr>
          <p:cNvSpPr txBox="1"/>
          <p:nvPr/>
        </p:nvSpPr>
        <p:spPr>
          <a:xfrm>
            <a:off x="1676400" y="629920"/>
            <a:ext cx="8280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festive food am I??? Part 1</a:t>
            </a:r>
            <a:endParaRPr lang="en-GB" sz="24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55F49-F826-41FC-9669-49E443863716}"/>
              </a:ext>
            </a:extLst>
          </p:cNvPr>
          <p:cNvSpPr txBox="1"/>
          <p:nvPr/>
        </p:nvSpPr>
        <p:spPr>
          <a:xfrm>
            <a:off x="1676400" y="1560652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I'm eaten during the main course on Christmas day (4 marks)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46790-03C2-42D3-9A50-B429599E92D4}"/>
              </a:ext>
            </a:extLst>
          </p:cNvPr>
          <p:cNvSpPr txBox="1"/>
          <p:nvPr/>
        </p:nvSpPr>
        <p:spPr>
          <a:xfrm>
            <a:off x="1676399" y="2341942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I'm full of vitamins that keep you healthy</a:t>
            </a:r>
            <a:r>
              <a:rPr lang="en-GB" dirty="0">
                <a:ea typeface="+mn-lt"/>
                <a:cs typeface="+mn-lt"/>
              </a:rPr>
              <a:t> (3 marks)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B95D4-B574-48CA-A25D-AB9ADC00F658}"/>
              </a:ext>
            </a:extLst>
          </p:cNvPr>
          <p:cNvSpPr txBox="1"/>
          <p:nvPr/>
        </p:nvSpPr>
        <p:spPr>
          <a:xfrm>
            <a:off x="1676400" y="3065360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My name also has links to a town in Belgium</a:t>
            </a:r>
            <a:r>
              <a:rPr lang="en-GB" dirty="0">
                <a:ea typeface="+mn-lt"/>
                <a:cs typeface="+mn-lt"/>
              </a:rPr>
              <a:t> (2 marks)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9DE10-A59F-471E-8B43-46C24BB728F7}"/>
              </a:ext>
            </a:extLst>
          </p:cNvPr>
          <p:cNvSpPr txBox="1"/>
          <p:nvPr/>
        </p:nvSpPr>
        <p:spPr>
          <a:xfrm>
            <a:off x="1676399" y="3865942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I'm green, and lots of children don't like eating me :-(</a:t>
            </a:r>
            <a:r>
              <a:rPr lang="en-GB" dirty="0">
                <a:ea typeface="+mn-lt"/>
                <a:cs typeface="+mn-lt"/>
              </a:rPr>
              <a:t> (1 mark)</a:t>
            </a:r>
            <a:endParaRPr lang="en-GB" dirty="0">
              <a:cs typeface="Calibri"/>
            </a:endParaRPr>
          </a:p>
        </p:txBody>
      </p:sp>
      <p:pic>
        <p:nvPicPr>
          <p:cNvPr id="3" name="Picture 7" descr="A picture containing brussels sprouts, vegetable&#10;&#10;Description automatically generated">
            <a:extLst>
              <a:ext uri="{FF2B5EF4-FFF2-40B4-BE49-F238E27FC236}">
                <a16:creationId xmlns:a16="http://schemas.microsoft.com/office/drawing/2014/main" id="{53CCED8B-BDD7-49CD-B3F2-0AE3A9C749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4084" y="1362311"/>
            <a:ext cx="2743200" cy="27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EA230E-0A7E-4449-84D9-8973DBD2E470}"/>
              </a:ext>
            </a:extLst>
          </p:cNvPr>
          <p:cNvSpPr txBox="1"/>
          <p:nvPr/>
        </p:nvSpPr>
        <p:spPr>
          <a:xfrm>
            <a:off x="1676400" y="629920"/>
            <a:ext cx="8280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What festive food am I??? Part 2</a:t>
            </a:r>
            <a:endParaRPr lang="en-GB" sz="2400" b="1">
              <a:solidFill>
                <a:srgbClr val="00B05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55F49-F826-41FC-9669-49E443863716}"/>
              </a:ext>
            </a:extLst>
          </p:cNvPr>
          <p:cNvSpPr txBox="1"/>
          <p:nvPr/>
        </p:nvSpPr>
        <p:spPr>
          <a:xfrm>
            <a:off x="1676400" y="1531715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King Henry VIII was the first monarch to eat me on Christmas day</a:t>
            </a:r>
            <a:r>
              <a:rPr lang="en-GB" dirty="0">
                <a:ea typeface="+mn-lt"/>
                <a:cs typeface="+mn-lt"/>
              </a:rPr>
              <a:t> (4 marks)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46790-03C2-42D3-9A50-B429599E92D4}"/>
              </a:ext>
            </a:extLst>
          </p:cNvPr>
          <p:cNvSpPr txBox="1"/>
          <p:nvPr/>
        </p:nvSpPr>
        <p:spPr>
          <a:xfrm>
            <a:off x="1676399" y="2293714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I take a long time to cook</a:t>
            </a:r>
            <a:r>
              <a:rPr lang="en-GB" dirty="0">
                <a:ea typeface="+mn-lt"/>
                <a:cs typeface="+mn-lt"/>
              </a:rPr>
              <a:t> (3 marks)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B95D4-B574-48CA-A25D-AB9ADC00F658}"/>
              </a:ext>
            </a:extLst>
          </p:cNvPr>
          <p:cNvSpPr txBox="1"/>
          <p:nvPr/>
        </p:nvSpPr>
        <p:spPr>
          <a:xfrm>
            <a:off x="1676400" y="3065360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There is a wishbone inside me (2 marks)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9DE10-A59F-471E-8B43-46C24BB728F7}"/>
              </a:ext>
            </a:extLst>
          </p:cNvPr>
          <p:cNvSpPr txBox="1"/>
          <p:nvPr/>
        </p:nvSpPr>
        <p:spPr>
          <a:xfrm>
            <a:off x="1676399" y="3865942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10 </a:t>
            </a:r>
            <a:r>
              <a:rPr lang="en-GB" dirty="0" err="1">
                <a:cs typeface="Calibri"/>
              </a:rPr>
              <a:t>million</a:t>
            </a:r>
            <a:r>
              <a:rPr lang="en-GB" dirty="0">
                <a:cs typeface="Calibri"/>
              </a:rPr>
              <a:t> of me are eaten each Christmas in the UK</a:t>
            </a:r>
            <a:r>
              <a:rPr lang="en-GB" dirty="0">
                <a:ea typeface="+mn-lt"/>
                <a:cs typeface="+mn-lt"/>
              </a:rPr>
              <a:t> (1 mark)</a:t>
            </a:r>
            <a:endParaRPr lang="en-GB" dirty="0">
              <a:cs typeface="Calibri"/>
            </a:endParaRPr>
          </a:p>
        </p:txBody>
      </p:sp>
      <p:pic>
        <p:nvPicPr>
          <p:cNvPr id="3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12E651-16DA-4E5F-A934-14CF68D850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368" y="1849583"/>
            <a:ext cx="2743200" cy="235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4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0238-C08D-EE4A-A341-2619A008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871" y="551413"/>
            <a:ext cx="7179129" cy="1325563"/>
          </a:xfrm>
        </p:spPr>
        <p:txBody>
          <a:bodyPr>
            <a:noAutofit/>
          </a:bodyPr>
          <a:lstStyle/>
          <a:p>
            <a:r>
              <a:rPr lang="en-US" sz="5400" dirty="0"/>
              <a:t>In the movie </a:t>
            </a:r>
            <a:r>
              <a:rPr lang="en-US" sz="5400" b="1" i="1" dirty="0">
                <a:ln>
                  <a:solidFill>
                    <a:srgbClr val="002060"/>
                  </a:solidFill>
                </a:ln>
                <a:solidFill>
                  <a:schemeClr val="accent6"/>
                </a:solidFill>
              </a:rPr>
              <a:t>elf</a:t>
            </a:r>
            <a:r>
              <a:rPr lang="en-US" sz="5400" dirty="0"/>
              <a:t>,</a:t>
            </a:r>
            <a:r>
              <a:rPr lang="en-US" sz="5400" i="1" dirty="0"/>
              <a:t> </a:t>
            </a:r>
            <a:r>
              <a:rPr lang="en-US" sz="5400" dirty="0"/>
              <a:t>what is our hero’s name?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19171-AA3C-4948-8F6A-F773FFAE7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9" y="407723"/>
            <a:ext cx="4247543" cy="632282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13500000" sx="102020" sy="10202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91E77-0541-6F46-812B-649067695E67}"/>
              </a:ext>
            </a:extLst>
          </p:cNvPr>
          <p:cNvSpPr txBox="1"/>
          <p:nvPr/>
        </p:nvSpPr>
        <p:spPr>
          <a:xfrm>
            <a:off x="5325289" y="2403567"/>
            <a:ext cx="3078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 - Billy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175B4-CD86-5E40-9A82-1739668087FF}"/>
              </a:ext>
            </a:extLst>
          </p:cNvPr>
          <p:cNvSpPr txBox="1"/>
          <p:nvPr/>
        </p:nvSpPr>
        <p:spPr>
          <a:xfrm>
            <a:off x="5325289" y="3416887"/>
            <a:ext cx="3078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 - Bob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57EB7-D199-744B-B103-95611DAE7014}"/>
              </a:ext>
            </a:extLst>
          </p:cNvPr>
          <p:cNvSpPr txBox="1"/>
          <p:nvPr/>
        </p:nvSpPr>
        <p:spPr>
          <a:xfrm>
            <a:off x="5325290" y="4507636"/>
            <a:ext cx="3078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 - Buddy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E9252-2AEE-0B4F-AD24-5F311680AB6C}"/>
              </a:ext>
            </a:extLst>
          </p:cNvPr>
          <p:cNvSpPr txBox="1"/>
          <p:nvPr/>
        </p:nvSpPr>
        <p:spPr>
          <a:xfrm>
            <a:off x="5325289" y="5490198"/>
            <a:ext cx="418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 - Wally</a:t>
            </a:r>
          </a:p>
        </p:txBody>
      </p:sp>
    </p:spTree>
    <p:extLst>
      <p:ext uri="{BB962C8B-B14F-4D97-AF65-F5344CB8AC3E}">
        <p14:creationId xmlns:p14="http://schemas.microsoft.com/office/powerpoint/2010/main" val="24754022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EA230E-0A7E-4449-84D9-8973DBD2E470}"/>
              </a:ext>
            </a:extLst>
          </p:cNvPr>
          <p:cNvSpPr txBox="1"/>
          <p:nvPr/>
        </p:nvSpPr>
        <p:spPr>
          <a:xfrm>
            <a:off x="1676400" y="629920"/>
            <a:ext cx="8280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What festive food am I??? Part 3</a:t>
            </a:r>
            <a:endParaRPr lang="en-GB" sz="2400" b="1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55F49-F826-41FC-9669-49E443863716}"/>
              </a:ext>
            </a:extLst>
          </p:cNvPr>
          <p:cNvSpPr txBox="1"/>
          <p:nvPr/>
        </p:nvSpPr>
        <p:spPr>
          <a:xfrm>
            <a:off x="1676400" y="1531715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+mn-lt"/>
                <a:cs typeface="+mn-lt"/>
              </a:rPr>
              <a:t>A Scottish name for me is kilted soldiers</a:t>
            </a:r>
            <a:r>
              <a:rPr lang="en-GB" dirty="0">
                <a:cs typeface="Calibri"/>
              </a:rPr>
              <a:t> (4 marks)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46790-03C2-42D3-9A50-B429599E92D4}"/>
              </a:ext>
            </a:extLst>
          </p:cNvPr>
          <p:cNvSpPr txBox="1"/>
          <p:nvPr/>
        </p:nvSpPr>
        <p:spPr>
          <a:xfrm>
            <a:off x="1676399" y="2322651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I am a porcine treat served with turkey</a:t>
            </a:r>
            <a:r>
              <a:rPr lang="en-GB" dirty="0">
                <a:ea typeface="+mn-lt"/>
                <a:cs typeface="+mn-lt"/>
              </a:rPr>
              <a:t> (3 marks)</a:t>
            </a:r>
            <a:endParaRPr lang="en-GB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B95D4-B574-48CA-A25D-AB9ADC00F658}"/>
              </a:ext>
            </a:extLst>
          </p:cNvPr>
          <p:cNvSpPr txBox="1"/>
          <p:nvPr/>
        </p:nvSpPr>
        <p:spPr>
          <a:xfrm>
            <a:off x="1676400" y="3065360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Vegetarians would not eat me (2 marks)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9DE10-A59F-471E-8B43-46C24BB728F7}"/>
              </a:ext>
            </a:extLst>
          </p:cNvPr>
          <p:cNvSpPr txBox="1"/>
          <p:nvPr/>
        </p:nvSpPr>
        <p:spPr>
          <a:xfrm>
            <a:off x="1676399" y="3865942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My name is not "Chickens in Scarves"</a:t>
            </a:r>
            <a:r>
              <a:rPr lang="en-GB" dirty="0">
                <a:ea typeface="+mn-lt"/>
                <a:cs typeface="+mn-lt"/>
              </a:rPr>
              <a:t> (1 mark)</a:t>
            </a:r>
            <a:endParaRPr lang="en-US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04E263AA-35EF-4181-988B-F8BD15EEDA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1529704"/>
            <a:ext cx="3946357" cy="26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EA230E-0A7E-4449-84D9-8973DBD2E470}"/>
              </a:ext>
            </a:extLst>
          </p:cNvPr>
          <p:cNvSpPr txBox="1"/>
          <p:nvPr/>
        </p:nvSpPr>
        <p:spPr>
          <a:xfrm>
            <a:off x="1676400" y="629920"/>
            <a:ext cx="8280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What festive food am I??? Part 4</a:t>
            </a:r>
            <a:endParaRPr lang="en-GB" sz="24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55F49-F826-41FC-9669-49E443863716}"/>
              </a:ext>
            </a:extLst>
          </p:cNvPr>
          <p:cNvSpPr txBox="1"/>
          <p:nvPr/>
        </p:nvSpPr>
        <p:spPr>
          <a:xfrm>
            <a:off x="1676400" y="1531715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I can be cooked in goose fat (4 marks)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46790-03C2-42D3-9A50-B429599E92D4}"/>
              </a:ext>
            </a:extLst>
          </p:cNvPr>
          <p:cNvSpPr txBox="1"/>
          <p:nvPr/>
        </p:nvSpPr>
        <p:spPr>
          <a:xfrm>
            <a:off x="1676399" y="2322651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I should be</a:t>
            </a:r>
            <a:r>
              <a:rPr lang="en-GB" dirty="0">
                <a:ea typeface="+mn-lt"/>
                <a:cs typeface="+mn-lt"/>
              </a:rPr>
              <a:t> crunchy on the outside and fluffy in the middle (3 marks)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B95D4-B574-48CA-A25D-AB9ADC00F658}"/>
              </a:ext>
            </a:extLst>
          </p:cNvPr>
          <p:cNvSpPr txBox="1"/>
          <p:nvPr/>
        </p:nvSpPr>
        <p:spPr>
          <a:xfrm>
            <a:off x="1676400" y="3065360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I go well with gravy (2 marks)</a:t>
            </a:r>
            <a:endParaRPr lang="en-GB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9DE10-A59F-471E-8B43-46C24BB728F7}"/>
              </a:ext>
            </a:extLst>
          </p:cNvPr>
          <p:cNvSpPr txBox="1"/>
          <p:nvPr/>
        </p:nvSpPr>
        <p:spPr>
          <a:xfrm>
            <a:off x="1676399" y="3865942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I am made from something you </a:t>
            </a:r>
            <a:r>
              <a:rPr lang="en-GB" dirty="0">
                <a:ea typeface="+mn-lt"/>
                <a:cs typeface="+mn-lt"/>
              </a:rPr>
              <a:t>make crisps with (1 mark)</a:t>
            </a:r>
            <a:endParaRPr lang="en-GB" dirty="0">
              <a:cs typeface="Calibri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925BDCC-8DB1-465C-A6DD-05D6534335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169" y="3475506"/>
            <a:ext cx="3978442" cy="263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EA230E-0A7E-4449-84D9-8973DBD2E470}"/>
              </a:ext>
            </a:extLst>
          </p:cNvPr>
          <p:cNvSpPr txBox="1"/>
          <p:nvPr/>
        </p:nvSpPr>
        <p:spPr>
          <a:xfrm>
            <a:off x="1676400" y="629920"/>
            <a:ext cx="8280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What festive food am I??? Part 5</a:t>
            </a:r>
            <a:endParaRPr lang="en-GB" sz="2400" b="1" dirty="0">
              <a:solidFill>
                <a:srgbClr val="00B05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55F49-F826-41FC-9669-49E443863716}"/>
              </a:ext>
            </a:extLst>
          </p:cNvPr>
          <p:cNvSpPr txBox="1"/>
          <p:nvPr/>
        </p:nvSpPr>
        <p:spPr>
          <a:xfrm>
            <a:off x="1676400" y="1531715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+mn-lt"/>
                <a:cs typeface="+mn-lt"/>
              </a:rPr>
              <a:t>I should be made 4-5 weeks before Christmas</a:t>
            </a:r>
            <a:r>
              <a:rPr lang="en-GB" dirty="0">
                <a:cs typeface="Calibri"/>
              </a:rPr>
              <a:t> (4 marks)</a:t>
            </a:r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46790-03C2-42D3-9A50-B429599E92D4}"/>
              </a:ext>
            </a:extLst>
          </p:cNvPr>
          <p:cNvSpPr txBox="1"/>
          <p:nvPr/>
        </p:nvSpPr>
        <p:spPr>
          <a:xfrm>
            <a:off x="1676399" y="2322651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Another</a:t>
            </a:r>
            <a:r>
              <a:rPr lang="en-GB" dirty="0">
                <a:ea typeface="+mn-lt"/>
                <a:cs typeface="+mn-lt"/>
              </a:rPr>
              <a:t> name for me is plum pudding (3 marks)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B95D4-B574-48CA-A25D-AB9ADC00F658}"/>
              </a:ext>
            </a:extLst>
          </p:cNvPr>
          <p:cNvSpPr txBox="1"/>
          <p:nvPr/>
        </p:nvSpPr>
        <p:spPr>
          <a:xfrm>
            <a:off x="1676400" y="3065360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Some people set me on fire! (2 marks)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9DE10-A59F-471E-8B43-46C24BB728F7}"/>
              </a:ext>
            </a:extLst>
          </p:cNvPr>
          <p:cNvSpPr txBox="1"/>
          <p:nvPr/>
        </p:nvSpPr>
        <p:spPr>
          <a:xfrm>
            <a:off x="1676399" y="3865942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I go very well with custard or cream...</a:t>
            </a:r>
            <a:r>
              <a:rPr lang="en-GB" dirty="0">
                <a:ea typeface="+mn-lt"/>
                <a:cs typeface="+mn-lt"/>
              </a:rPr>
              <a:t> (1 mark)</a:t>
            </a:r>
            <a:endParaRPr lang="en-US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587311B-2168-41EB-9B92-CE7CD55CC9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221" y="3427496"/>
            <a:ext cx="5077326" cy="286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EA230E-0A7E-4449-84D9-8973DBD2E470}"/>
              </a:ext>
            </a:extLst>
          </p:cNvPr>
          <p:cNvSpPr txBox="1"/>
          <p:nvPr/>
        </p:nvSpPr>
        <p:spPr>
          <a:xfrm>
            <a:off x="1676400" y="629920"/>
            <a:ext cx="8280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What festive food am I??? Part 6</a:t>
            </a:r>
            <a:endParaRPr lang="en-GB" sz="2400" b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55F49-F826-41FC-9669-49E443863716}"/>
              </a:ext>
            </a:extLst>
          </p:cNvPr>
          <p:cNvSpPr txBox="1"/>
          <p:nvPr/>
        </p:nvSpPr>
        <p:spPr>
          <a:xfrm>
            <a:off x="1676400" y="1531715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I'm Cockney rhyming slang for eyes (4 marks)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46790-03C2-42D3-9A50-B429599E92D4}"/>
              </a:ext>
            </a:extLst>
          </p:cNvPr>
          <p:cNvSpPr txBox="1"/>
          <p:nvPr/>
        </p:nvSpPr>
        <p:spPr>
          <a:xfrm>
            <a:off x="1676399" y="2322651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I do not contain meat (3 marks)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B95D4-B574-48CA-A25D-AB9ADC00F658}"/>
              </a:ext>
            </a:extLst>
          </p:cNvPr>
          <p:cNvSpPr txBox="1"/>
          <p:nvPr/>
        </p:nvSpPr>
        <p:spPr>
          <a:xfrm>
            <a:off x="1676400" y="3065360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Father Christmas often eats me on Christmas Eve (2 marks)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9DE10-A59F-471E-8B43-46C24BB728F7}"/>
              </a:ext>
            </a:extLst>
          </p:cNvPr>
          <p:cNvSpPr txBox="1"/>
          <p:nvPr/>
        </p:nvSpPr>
        <p:spPr>
          <a:xfrm>
            <a:off x="1676399" y="3865942"/>
            <a:ext cx="7421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I have pastry on the outside (1 mark)</a:t>
            </a:r>
            <a:endParaRPr lang="en-US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E3E0EB58-68FD-44B3-8966-00482E0AD8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674" y="3807794"/>
            <a:ext cx="5013157" cy="26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9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galaxy, sky, atmosphere, purple, astronomical object, night, spiral galaxy, universe, star, nebula, milky way, astronomy, darkness, space, computer wallpaper, outer space, constellation, midnight">
            <a:extLst>
              <a:ext uri="{FF2B5EF4-FFF2-40B4-BE49-F238E27FC236}">
                <a16:creationId xmlns:a16="http://schemas.microsoft.com/office/drawing/2014/main" id="{3CFDA0A0-D648-41FE-AC03-DB4A43AD4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086D4-F7BF-D34C-859D-1B01B5E25E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perspectiveRelaxedModerately" fov="7200000">
                <a:rot lat="18890633" lon="0" rev="0"/>
              </a:camera>
              <a:lightRig rig="threePt" dir="t"/>
            </a:scene3d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80000"/>
                    </a:schemeClr>
                  </a:glow>
                </a:effectLst>
              </a:rPr>
              <a:t>Round 5 – Mystery Objects</a:t>
            </a:r>
          </a:p>
        </p:txBody>
      </p:sp>
    </p:spTree>
    <p:extLst>
      <p:ext uri="{BB962C8B-B14F-4D97-AF65-F5344CB8AC3E}">
        <p14:creationId xmlns:p14="http://schemas.microsoft.com/office/powerpoint/2010/main" val="310499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ee the source image">
            <a:extLst>
              <a:ext uri="{FF2B5EF4-FFF2-40B4-BE49-F238E27FC236}">
                <a16:creationId xmlns:a16="http://schemas.microsoft.com/office/drawing/2014/main" id="{77307E71-D383-46A3-B4B0-7D68B66A7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34817" y="-1"/>
            <a:ext cx="7871792" cy="67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77D36-794B-4733-9875-E606DB45EDD9}"/>
              </a:ext>
            </a:extLst>
          </p:cNvPr>
          <p:cNvSpPr txBox="1"/>
          <p:nvPr/>
        </p:nvSpPr>
        <p:spPr>
          <a:xfrm>
            <a:off x="3914796" y="1373808"/>
            <a:ext cx="50405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Can you guess what these old fashioned objects were used for?</a:t>
            </a:r>
          </a:p>
        </p:txBody>
      </p:sp>
    </p:spTree>
    <p:extLst>
      <p:ext uri="{BB962C8B-B14F-4D97-AF65-F5344CB8AC3E}">
        <p14:creationId xmlns:p14="http://schemas.microsoft.com/office/powerpoint/2010/main" val="1808084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n-You-Guess-What-These-Antique-Objects-Were-Used-For">
            <a:extLst>
              <a:ext uri="{FF2B5EF4-FFF2-40B4-BE49-F238E27FC236}">
                <a16:creationId xmlns:a16="http://schemas.microsoft.com/office/drawing/2014/main" id="{D17FA8C0-AFEE-4D7C-95C0-585D16EE6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4880" y="1032013"/>
            <a:ext cx="666750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ee the source image">
            <a:extLst>
              <a:ext uri="{FF2B5EF4-FFF2-40B4-BE49-F238E27FC236}">
                <a16:creationId xmlns:a16="http://schemas.microsoft.com/office/drawing/2014/main" id="{C726B551-D242-41DF-972E-31601676E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8256" y="0"/>
            <a:ext cx="352756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See the source image">
            <a:extLst>
              <a:ext uri="{FF2B5EF4-FFF2-40B4-BE49-F238E27FC236}">
                <a16:creationId xmlns:a16="http://schemas.microsoft.com/office/drawing/2014/main" id="{AEAB70D5-26A9-443B-8BFE-7E8166311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653669" y="0"/>
            <a:ext cx="3217977" cy="626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AB673-8ABC-4668-95CF-10CE8A9623A6}"/>
              </a:ext>
            </a:extLst>
          </p:cNvPr>
          <p:cNvSpPr txBox="1"/>
          <p:nvPr/>
        </p:nvSpPr>
        <p:spPr>
          <a:xfrm>
            <a:off x="3672114" y="885370"/>
            <a:ext cx="663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190436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ee related image detail">
            <a:extLst>
              <a:ext uri="{FF2B5EF4-FFF2-40B4-BE49-F238E27FC236}">
                <a16:creationId xmlns:a16="http://schemas.microsoft.com/office/drawing/2014/main" id="{55097F3D-5BD7-402C-9B3C-6E5D3D7F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94844" y="-1966582"/>
            <a:ext cx="6739340" cy="1090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n-You-Guess-What-These-Antique-Objects-Were-Used-For">
            <a:extLst>
              <a:ext uri="{FF2B5EF4-FFF2-40B4-BE49-F238E27FC236}">
                <a16:creationId xmlns:a16="http://schemas.microsoft.com/office/drawing/2014/main" id="{85BDD558-4121-4521-AAF8-11C589C1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243" y="1328945"/>
            <a:ext cx="4426226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486ABD-7415-4533-82E4-A6A7FA74D809}"/>
              </a:ext>
            </a:extLst>
          </p:cNvPr>
          <p:cNvSpPr txBox="1"/>
          <p:nvPr/>
        </p:nvSpPr>
        <p:spPr>
          <a:xfrm>
            <a:off x="3062514" y="1741714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28318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christmas border clipart">
            <a:extLst>
              <a:ext uri="{FF2B5EF4-FFF2-40B4-BE49-F238E27FC236}">
                <a16:creationId xmlns:a16="http://schemas.microsoft.com/office/drawing/2014/main" id="{7173D16A-3C8E-4E4C-9674-D4EE385F1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563" y="123047"/>
            <a:ext cx="5772150" cy="67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n-You-Guess-What-These-Antique-Objects-Were-Used-For">
            <a:extLst>
              <a:ext uri="{FF2B5EF4-FFF2-40B4-BE49-F238E27FC236}">
                <a16:creationId xmlns:a16="http://schemas.microsoft.com/office/drawing/2014/main" id="{8522AFBA-3FFE-4C78-8EB8-D5FD9E1E8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2956" y="1381953"/>
            <a:ext cx="4426401" cy="294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C19B9-414A-4A72-B741-2375F4AA3CC9}"/>
              </a:ext>
            </a:extLst>
          </p:cNvPr>
          <p:cNvSpPr txBox="1"/>
          <p:nvPr/>
        </p:nvSpPr>
        <p:spPr>
          <a:xfrm>
            <a:off x="4601028" y="4136572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554684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ee related image detail">
            <a:extLst>
              <a:ext uri="{FF2B5EF4-FFF2-40B4-BE49-F238E27FC236}">
                <a16:creationId xmlns:a16="http://schemas.microsoft.com/office/drawing/2014/main" id="{B53F2A73-FFDA-4C6E-9401-D13EBC7FA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727934" y="-1396089"/>
            <a:ext cx="6736133" cy="95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7320A02-BCA8-401C-A1F4-D76E19869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r="-145"/>
          <a:stretch/>
        </p:blipFill>
        <p:spPr bwMode="auto">
          <a:xfrm>
            <a:off x="3475382" y="1202635"/>
            <a:ext cx="5015736" cy="40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8788E5-6892-4E28-B39B-5DD639E7F1A7}"/>
              </a:ext>
            </a:extLst>
          </p:cNvPr>
          <p:cNvSpPr txBox="1"/>
          <p:nvPr/>
        </p:nvSpPr>
        <p:spPr>
          <a:xfrm>
            <a:off x="3475382" y="2046514"/>
            <a:ext cx="7569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1739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0238-C08D-EE4A-A341-2619A0080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duster" panose="03050602040202020205" pitchFamily="66" charset="77"/>
                <a:ea typeface="Ayuthaya" pitchFamily="2" charset="-34"/>
                <a:cs typeface="Ayuthaya" pitchFamily="2" charset="-34"/>
              </a:rPr>
              <a:t>The Nightmare Before Christmas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10BB1-DC67-754D-8E8F-AE9B06B48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19294"/>
            <a:ext cx="10643507" cy="6442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Before he comes to </a:t>
            </a:r>
            <a:r>
              <a:rPr lang="en-US" b="1" dirty="0">
                <a:solidFill>
                  <a:srgbClr val="00B050"/>
                </a:solidFill>
              </a:rPr>
              <a:t>Christmas Town</a:t>
            </a:r>
            <a:r>
              <a:rPr lang="en-US" dirty="0"/>
              <a:t>, where is Jack Skellington the King?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55702-BE37-3449-B6E8-0DD18D9B16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9339" y="3132594"/>
            <a:ext cx="2966617" cy="2059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791A6-4668-E044-8F2B-518B101BA3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60039"/>
            <a:ext cx="2966618" cy="2076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B19AE-5136-CA43-BE22-24127B63A4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335" y="3760039"/>
            <a:ext cx="2972158" cy="2076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93390-D670-824C-B0FC-E7551D2A2B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710" y="3132595"/>
            <a:ext cx="1982066" cy="20598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23AA65-A4AC-1A46-84F4-64C7520790B7}"/>
              </a:ext>
            </a:extLst>
          </p:cNvPr>
          <p:cNvSpPr txBox="1"/>
          <p:nvPr/>
        </p:nvSpPr>
        <p:spPr>
          <a:xfrm>
            <a:off x="9720745" y="5375124"/>
            <a:ext cx="239580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D - Legoland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A9FDF-3A70-DC4F-BAF2-AAE4F16052E9}"/>
              </a:ext>
            </a:extLst>
          </p:cNvPr>
          <p:cNvSpPr txBox="1"/>
          <p:nvPr/>
        </p:nvSpPr>
        <p:spPr>
          <a:xfrm>
            <a:off x="184224" y="3004461"/>
            <a:ext cx="2629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 - </a:t>
            </a:r>
            <a:r>
              <a:rPr lang="en-US" sz="3200" b="1" dirty="0" err="1">
                <a:solidFill>
                  <a:srgbClr val="FF0000"/>
                </a:solidFill>
              </a:rPr>
              <a:t>Valentown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32BCF8-F959-534B-B192-29A78073C9D1}"/>
              </a:ext>
            </a:extLst>
          </p:cNvPr>
          <p:cNvSpPr txBox="1"/>
          <p:nvPr/>
        </p:nvSpPr>
        <p:spPr>
          <a:xfrm>
            <a:off x="2966618" y="5204436"/>
            <a:ext cx="3690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B - Halloween Town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687021-BD62-704C-9311-988C492654C6}"/>
              </a:ext>
            </a:extLst>
          </p:cNvPr>
          <p:cNvSpPr txBox="1"/>
          <p:nvPr/>
        </p:nvSpPr>
        <p:spPr>
          <a:xfrm>
            <a:off x="6781602" y="3023808"/>
            <a:ext cx="26753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C - </a:t>
            </a:r>
            <a:r>
              <a:rPr lang="en-US" sz="32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Brightville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691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See the source image">
            <a:extLst>
              <a:ext uri="{FF2B5EF4-FFF2-40B4-BE49-F238E27FC236}">
                <a16:creationId xmlns:a16="http://schemas.microsoft.com/office/drawing/2014/main" id="{6573B2ED-4313-4CC1-9BD2-167AF15DC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365" y="132523"/>
            <a:ext cx="11251095" cy="672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intage kitchen tools">
            <a:extLst>
              <a:ext uri="{FF2B5EF4-FFF2-40B4-BE49-F238E27FC236}">
                <a16:creationId xmlns:a16="http://schemas.microsoft.com/office/drawing/2014/main" id="{75754014-BC82-4DF7-98F4-D991DC7E1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912" y="951258"/>
            <a:ext cx="4572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3F5E3E-9AB6-4588-AE96-B7DC73E7C89A}"/>
              </a:ext>
            </a:extLst>
          </p:cNvPr>
          <p:cNvSpPr txBox="1"/>
          <p:nvPr/>
        </p:nvSpPr>
        <p:spPr>
          <a:xfrm>
            <a:off x="2220686" y="1524000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368076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E8CF9CBE-598D-40DA-8AEE-EF895BB63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245425" y="-2205699"/>
            <a:ext cx="7202616" cy="1126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intage kitchen tools">
            <a:extLst>
              <a:ext uri="{FF2B5EF4-FFF2-40B4-BE49-F238E27FC236}">
                <a16:creationId xmlns:a16="http://schemas.microsoft.com/office/drawing/2014/main" id="{C4A67DDB-A22B-4705-BFE9-E767AA546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810000" y="3810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BC8DB-52CF-400B-8DA9-C8B785BE98E6}"/>
              </a:ext>
            </a:extLst>
          </p:cNvPr>
          <p:cNvSpPr txBox="1"/>
          <p:nvPr/>
        </p:nvSpPr>
        <p:spPr>
          <a:xfrm>
            <a:off x="1944914" y="1814286"/>
            <a:ext cx="377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74854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ee the source image">
            <a:extLst>
              <a:ext uri="{FF2B5EF4-FFF2-40B4-BE49-F238E27FC236}">
                <a16:creationId xmlns:a16="http://schemas.microsoft.com/office/drawing/2014/main" id="{C6105CC0-E6AE-4057-85A6-19C59AB81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457" y="93581"/>
            <a:ext cx="11771086" cy="66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B7781-CC26-420E-91A4-187ADFEC5C6A}"/>
              </a:ext>
            </a:extLst>
          </p:cNvPr>
          <p:cNvSpPr txBox="1"/>
          <p:nvPr/>
        </p:nvSpPr>
        <p:spPr>
          <a:xfrm>
            <a:off x="1621057" y="2728685"/>
            <a:ext cx="8949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Lets see how many you got right</a:t>
            </a:r>
          </a:p>
        </p:txBody>
      </p:sp>
    </p:spTree>
    <p:extLst>
      <p:ext uri="{BB962C8B-B14F-4D97-AF65-F5344CB8AC3E}">
        <p14:creationId xmlns:p14="http://schemas.microsoft.com/office/powerpoint/2010/main" val="1088914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n-You-Guess-What-These-Antique-Objects-Were-Used-For">
            <a:extLst>
              <a:ext uri="{FF2B5EF4-FFF2-40B4-BE49-F238E27FC236}">
                <a16:creationId xmlns:a16="http://schemas.microsoft.com/office/drawing/2014/main" id="{43320DFA-9CA1-4151-B8DC-C3DA2521C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809" y="1297794"/>
            <a:ext cx="55054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CFAF16-0422-40FB-A24F-366AE035417D}"/>
              </a:ext>
            </a:extLst>
          </p:cNvPr>
          <p:cNvSpPr txBox="1"/>
          <p:nvPr/>
        </p:nvSpPr>
        <p:spPr>
          <a:xfrm>
            <a:off x="1582057" y="137656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1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6DE402F-420A-4666-BF3D-0B52B0D4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016" y="0"/>
            <a:ext cx="6175513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CD2D1-CAF4-46FA-9A62-FF57B50621DC}"/>
              </a:ext>
            </a:extLst>
          </p:cNvPr>
          <p:cNvSpPr txBox="1"/>
          <p:nvPr/>
        </p:nvSpPr>
        <p:spPr>
          <a:xfrm>
            <a:off x="4122057" y="4960041"/>
            <a:ext cx="2975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What did you guess?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9845B-02CF-4551-87E0-F84A8BCFE7BC}"/>
              </a:ext>
            </a:extLst>
          </p:cNvPr>
          <p:cNvSpPr txBox="1"/>
          <p:nvPr/>
        </p:nvSpPr>
        <p:spPr>
          <a:xfrm>
            <a:off x="8287657" y="5283200"/>
            <a:ext cx="1887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A Drill</a:t>
            </a:r>
          </a:p>
        </p:txBody>
      </p:sp>
    </p:spTree>
    <p:extLst>
      <p:ext uri="{BB962C8B-B14F-4D97-AF65-F5344CB8AC3E}">
        <p14:creationId xmlns:p14="http://schemas.microsoft.com/office/powerpoint/2010/main" val="236997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n-You-Guess-What-These-Antique-Objects-Were-Used-For">
            <a:extLst>
              <a:ext uri="{FF2B5EF4-FFF2-40B4-BE49-F238E27FC236}">
                <a16:creationId xmlns:a16="http://schemas.microsoft.com/office/drawing/2014/main" id="{F05BB62D-AB77-4D14-9CCF-49F618F1B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17" y="1487971"/>
            <a:ext cx="5883966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7BED7CFF-89CC-4DF0-8739-3BB866BE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1044" y="811665"/>
            <a:ext cx="4112099" cy="382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87684-8598-4B57-B6E0-81C62032992D}"/>
              </a:ext>
            </a:extLst>
          </p:cNvPr>
          <p:cNvSpPr txBox="1"/>
          <p:nvPr/>
        </p:nvSpPr>
        <p:spPr>
          <a:xfrm>
            <a:off x="1103086" y="1616765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7BE2F-AE30-4108-A57E-DE4A6787F6BD}"/>
              </a:ext>
            </a:extLst>
          </p:cNvPr>
          <p:cNvSpPr txBox="1"/>
          <p:nvPr/>
        </p:nvSpPr>
        <p:spPr>
          <a:xfrm>
            <a:off x="6701044" y="5218735"/>
            <a:ext cx="3825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Hairdresser’s sink</a:t>
            </a:r>
          </a:p>
        </p:txBody>
      </p:sp>
    </p:spTree>
    <p:extLst>
      <p:ext uri="{BB962C8B-B14F-4D97-AF65-F5344CB8AC3E}">
        <p14:creationId xmlns:p14="http://schemas.microsoft.com/office/powerpoint/2010/main" val="322427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n-You-Guess-What-These-Antique-Objects-Were-Used-For">
            <a:extLst>
              <a:ext uri="{FF2B5EF4-FFF2-40B4-BE49-F238E27FC236}">
                <a16:creationId xmlns:a16="http://schemas.microsoft.com/office/drawing/2014/main" id="{3F9DB782-897C-4166-8278-11D688EA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4069" y="1955641"/>
            <a:ext cx="4426401" cy="294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6923F884-658B-489D-83AF-8B9DC7C6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627" y="1288049"/>
            <a:ext cx="4018560" cy="383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0B4AB6-ED74-4604-800E-8D691C2DC8EA}"/>
              </a:ext>
            </a:extLst>
          </p:cNvPr>
          <p:cNvSpPr txBox="1"/>
          <p:nvPr/>
        </p:nvSpPr>
        <p:spPr>
          <a:xfrm>
            <a:off x="1161143" y="128804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31D24-9D15-42AF-AD15-CE0A59263966}"/>
              </a:ext>
            </a:extLst>
          </p:cNvPr>
          <p:cNvSpPr txBox="1"/>
          <p:nvPr/>
        </p:nvSpPr>
        <p:spPr>
          <a:xfrm>
            <a:off x="7518400" y="5185230"/>
            <a:ext cx="2943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Ear trumpet</a:t>
            </a:r>
          </a:p>
        </p:txBody>
      </p:sp>
    </p:spTree>
    <p:extLst>
      <p:ext uri="{BB962C8B-B14F-4D97-AF65-F5344CB8AC3E}">
        <p14:creationId xmlns:p14="http://schemas.microsoft.com/office/powerpoint/2010/main" val="89809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DC3C7EF-84C7-4ECE-BB44-F3FED7D00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3802" y="3280228"/>
            <a:ext cx="6858000" cy="23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C9411C-485F-40F5-A0C7-E7F4362FE03E}"/>
              </a:ext>
            </a:extLst>
          </p:cNvPr>
          <p:cNvSpPr txBox="1"/>
          <p:nvPr/>
        </p:nvSpPr>
        <p:spPr>
          <a:xfrm>
            <a:off x="8934489" y="710884"/>
            <a:ext cx="29121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Monotype Corsiva" panose="03010101010201010101" pitchFamily="66" charset="0"/>
              </a:rPr>
              <a:t>Egg Opener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7B7DDE-9B4A-49ED-B436-C04E14C1D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r="-145"/>
          <a:stretch/>
        </p:blipFill>
        <p:spPr bwMode="auto">
          <a:xfrm>
            <a:off x="510053" y="1395512"/>
            <a:ext cx="4086822" cy="406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161A38-B80A-4AB2-B81F-192791490010}"/>
              </a:ext>
            </a:extLst>
          </p:cNvPr>
          <p:cNvSpPr txBox="1"/>
          <p:nvPr/>
        </p:nvSpPr>
        <p:spPr>
          <a:xfrm>
            <a:off x="1161143" y="1059543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418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ntage kitchen tools">
            <a:extLst>
              <a:ext uri="{FF2B5EF4-FFF2-40B4-BE49-F238E27FC236}">
                <a16:creationId xmlns:a16="http://schemas.microsoft.com/office/drawing/2014/main" id="{973DB0CE-635C-473C-A7B3-1C744E0C3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233" y="1900237"/>
            <a:ext cx="4572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0DC45FD7-A5AA-400D-A782-5538242A1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6482" y="1563757"/>
            <a:ext cx="3954285" cy="382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94100-42AA-4F98-A481-4A52A18ED37A}"/>
              </a:ext>
            </a:extLst>
          </p:cNvPr>
          <p:cNvSpPr txBox="1"/>
          <p:nvPr/>
        </p:nvSpPr>
        <p:spPr>
          <a:xfrm>
            <a:off x="914400" y="1146629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8FAD9-1672-4665-9286-0EF5D78C2784}"/>
              </a:ext>
            </a:extLst>
          </p:cNvPr>
          <p:cNvSpPr txBox="1"/>
          <p:nvPr/>
        </p:nvSpPr>
        <p:spPr>
          <a:xfrm>
            <a:off x="8229601" y="5387915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Chip slicer</a:t>
            </a:r>
          </a:p>
        </p:txBody>
      </p:sp>
    </p:spTree>
    <p:extLst>
      <p:ext uri="{BB962C8B-B14F-4D97-AF65-F5344CB8AC3E}">
        <p14:creationId xmlns:p14="http://schemas.microsoft.com/office/powerpoint/2010/main" val="354928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intage kitchen tools">
            <a:extLst>
              <a:ext uri="{FF2B5EF4-FFF2-40B4-BE49-F238E27FC236}">
                <a16:creationId xmlns:a16="http://schemas.microsoft.com/office/drawing/2014/main" id="{AA314A61-40C5-422F-8541-A6175B566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345094" y="1497496"/>
            <a:ext cx="4366591" cy="414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ee the source image">
            <a:extLst>
              <a:ext uri="{FF2B5EF4-FFF2-40B4-BE49-F238E27FC236}">
                <a16:creationId xmlns:a16="http://schemas.microsoft.com/office/drawing/2014/main" id="{34589906-5BA5-4F0D-A798-B712B054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265" y="939877"/>
            <a:ext cx="4030768" cy="414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0AA37-750C-4A53-AF7D-3E2FB08C24C1}"/>
              </a:ext>
            </a:extLst>
          </p:cNvPr>
          <p:cNvSpPr txBox="1"/>
          <p:nvPr/>
        </p:nvSpPr>
        <p:spPr>
          <a:xfrm>
            <a:off x="1077231" y="623355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C58DF3-E043-40E8-BDAE-B6E054CB1798}"/>
              </a:ext>
            </a:extLst>
          </p:cNvPr>
          <p:cNvSpPr txBox="1"/>
          <p:nvPr/>
        </p:nvSpPr>
        <p:spPr>
          <a:xfrm>
            <a:off x="7723888" y="5259048"/>
            <a:ext cx="2323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Egg slicer</a:t>
            </a:r>
          </a:p>
        </p:txBody>
      </p:sp>
    </p:spTree>
    <p:extLst>
      <p:ext uri="{BB962C8B-B14F-4D97-AF65-F5344CB8AC3E}">
        <p14:creationId xmlns:p14="http://schemas.microsoft.com/office/powerpoint/2010/main" val="365117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ee the source image">
            <a:extLst>
              <a:ext uri="{FF2B5EF4-FFF2-40B4-BE49-F238E27FC236}">
                <a16:creationId xmlns:a16="http://schemas.microsoft.com/office/drawing/2014/main" id="{E5319410-AE18-4779-BAA8-20188D01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673" y="310757"/>
            <a:ext cx="10236654" cy="623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3F277B-666F-4C18-9FF0-FD7962FF1C87}"/>
              </a:ext>
            </a:extLst>
          </p:cNvPr>
          <p:cNvSpPr txBox="1"/>
          <p:nvPr/>
        </p:nvSpPr>
        <p:spPr>
          <a:xfrm>
            <a:off x="3570515" y="2413336"/>
            <a:ext cx="57759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Count up your score!</a:t>
            </a:r>
          </a:p>
        </p:txBody>
      </p:sp>
    </p:spTree>
    <p:extLst>
      <p:ext uri="{BB962C8B-B14F-4D97-AF65-F5344CB8AC3E}">
        <p14:creationId xmlns:p14="http://schemas.microsoft.com/office/powerpoint/2010/main" val="721451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10BB1-DC67-754D-8E8F-AE9B06B48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182" y="605793"/>
            <a:ext cx="6109064" cy="12360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/>
              <a:t>Who created the character ‘</a:t>
            </a:r>
            <a:r>
              <a:rPr lang="en-US" sz="4000" i="1" dirty="0">
                <a:solidFill>
                  <a:srgbClr val="00B05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The GRINCH</a:t>
            </a:r>
            <a:r>
              <a:rPr lang="en-US" sz="4000" dirty="0"/>
              <a:t>’ ?</a:t>
            </a:r>
          </a:p>
          <a:p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285D39-612E-F946-A82F-128950F4D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5" y="126900"/>
            <a:ext cx="4180114" cy="660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4616D-5EAC-3947-8106-9169894A4ECC}"/>
              </a:ext>
            </a:extLst>
          </p:cNvPr>
          <p:cNvSpPr txBox="1"/>
          <p:nvPr/>
        </p:nvSpPr>
        <p:spPr>
          <a:xfrm>
            <a:off x="5325289" y="2403567"/>
            <a:ext cx="3078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 - Dr Seuss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70A69-9BA6-4B44-871E-83D77553CD72}"/>
              </a:ext>
            </a:extLst>
          </p:cNvPr>
          <p:cNvSpPr txBox="1"/>
          <p:nvPr/>
        </p:nvSpPr>
        <p:spPr>
          <a:xfrm>
            <a:off x="5325289" y="3416887"/>
            <a:ext cx="3078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 - Dr Spock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D21243-E545-BB4A-9E5A-60B24F690F03}"/>
              </a:ext>
            </a:extLst>
          </p:cNvPr>
          <p:cNvSpPr txBox="1"/>
          <p:nvPr/>
        </p:nvSpPr>
        <p:spPr>
          <a:xfrm>
            <a:off x="5325290" y="4507636"/>
            <a:ext cx="3981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 - Dr Seligman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4B978-C117-7744-92AF-471014FB7617}"/>
              </a:ext>
            </a:extLst>
          </p:cNvPr>
          <p:cNvSpPr txBox="1"/>
          <p:nvPr/>
        </p:nvSpPr>
        <p:spPr>
          <a:xfrm>
            <a:off x="5325289" y="5544321"/>
            <a:ext cx="418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 - Dr Scholl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C5A4BB-BE80-6B43-BFB1-098E09DE6CAA}"/>
                  </a:ext>
                </a:extLst>
              </p14:cNvPr>
              <p14:cNvContentPartPr/>
              <p14:nvPr/>
            </p14:nvContentPartPr>
            <p14:xfrm>
              <a:off x="1986746" y="5387711"/>
              <a:ext cx="566640" cy="42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C5A4BB-BE80-6B43-BFB1-098E09DE6C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2746" y="5279711"/>
                <a:ext cx="67428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F81E59C-5CE3-A348-9CC6-57E8B64BDCF5}"/>
                  </a:ext>
                </a:extLst>
              </p14:cNvPr>
              <p14:cNvContentPartPr/>
              <p14:nvPr/>
            </p14:nvContentPartPr>
            <p14:xfrm>
              <a:off x="1902506" y="5308151"/>
              <a:ext cx="596880" cy="182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F81E59C-5CE3-A348-9CC6-57E8B64BDC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3506" y="5299151"/>
                <a:ext cx="614520" cy="20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83494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086D4-F7BF-D34C-859D-1B01B5E25E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99000"/>
                    </a:schemeClr>
                  </a:glow>
                </a:effectLst>
              </a:rPr>
              <a:t>Round 6 – Name That Tune!</a:t>
            </a:r>
          </a:p>
        </p:txBody>
      </p:sp>
    </p:spTree>
    <p:extLst>
      <p:ext uri="{BB962C8B-B14F-4D97-AF65-F5344CB8AC3E}">
        <p14:creationId xmlns:p14="http://schemas.microsoft.com/office/powerpoint/2010/main" val="1334029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lent Night (pitch+tempo)">
            <a:hlinkClick r:id="" action="ppaction://media"/>
            <a:extLst>
              <a:ext uri="{FF2B5EF4-FFF2-40B4-BE49-F238E27FC236}">
                <a16:creationId xmlns:a16="http://schemas.microsoft.com/office/drawing/2014/main" id="{AEE63DDE-AF6D-4A49-9934-C0AA03402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56789" y="559125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8C27CF-B3C3-4DC6-AD56-D831ECCF495C}"/>
              </a:ext>
            </a:extLst>
          </p:cNvPr>
          <p:cNvSpPr txBox="1"/>
          <p:nvPr/>
        </p:nvSpPr>
        <p:spPr>
          <a:xfrm>
            <a:off x="-1593614" y="421038"/>
            <a:ext cx="8548313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>
                <a:rot lat="1380000" lon="20039998" rev="21599987"/>
              </a:camera>
              <a:lightRig rig="morning" dir="t"/>
            </a:scene3d>
            <a:sp3d prstMaterial="translucentPowder"/>
          </a:bodyPr>
          <a:lstStyle/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NAME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THAT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TUNE!</a:t>
            </a:r>
          </a:p>
        </p:txBody>
      </p:sp>
      <p:pic>
        <p:nvPicPr>
          <p:cNvPr id="8" name="Silent Night - Choir2">
            <a:hlinkClick r:id="" action="ppaction://media"/>
            <a:extLst>
              <a:ext uri="{FF2B5EF4-FFF2-40B4-BE49-F238E27FC236}">
                <a16:creationId xmlns:a16="http://schemas.microsoft.com/office/drawing/2014/main" id="{78399F46-C52F-4A07-83C8-44F0CF9D85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8062" y="2144014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159A0D-25AD-47DA-9E02-F1D88776D59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772930"/>
            <a:ext cx="5626348" cy="25750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01880B-F248-419B-A7EF-30CCB8256416}"/>
              </a:ext>
            </a:extLst>
          </p:cNvPr>
          <p:cNvSpPr txBox="1"/>
          <p:nvPr/>
        </p:nvSpPr>
        <p:spPr>
          <a:xfrm>
            <a:off x="5745708" y="509982"/>
            <a:ext cx="343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Vladimir Script" panose="03050402040407070305" pitchFamily="66" charset="0"/>
              </a:rPr>
              <a:t>Song Number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D3C05-4A50-42A1-BAC8-F3F7CB4ABA4C}"/>
              </a:ext>
            </a:extLst>
          </p:cNvPr>
          <p:cNvSpPr txBox="1"/>
          <p:nvPr/>
        </p:nvSpPr>
        <p:spPr>
          <a:xfrm>
            <a:off x="7380625" y="2156427"/>
            <a:ext cx="3755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Rockwell Extra Bold" panose="02060903040505020403" pitchFamily="18" charset="0"/>
                <a:sym typeface="Wingdings" panose="05000000000000000000" pitchFamily="2" charset="2"/>
              </a:rPr>
              <a:t> </a:t>
            </a:r>
            <a:r>
              <a:rPr lang="en-GB" sz="3200" b="1" dirty="0">
                <a:latin typeface="Rockwell Extra Bold" panose="02060903040505020403" pitchFamily="18" charset="0"/>
              </a:rPr>
              <a:t>Silent Night</a:t>
            </a:r>
            <a:endParaRPr lang="en-GB" b="1" dirty="0"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84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nowman Frosty Walking - Free vector graphic on Pixabay">
            <a:extLst>
              <a:ext uri="{FF2B5EF4-FFF2-40B4-BE49-F238E27FC236}">
                <a16:creationId xmlns:a16="http://schemas.microsoft.com/office/drawing/2014/main" id="{A6DA3970-686A-44E6-B410-80FCC7983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4944" y="1633113"/>
            <a:ext cx="2736463" cy="511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8C27CF-B3C3-4DC6-AD56-D831ECCF495C}"/>
              </a:ext>
            </a:extLst>
          </p:cNvPr>
          <p:cNvSpPr txBox="1"/>
          <p:nvPr/>
        </p:nvSpPr>
        <p:spPr>
          <a:xfrm>
            <a:off x="-1593614" y="421038"/>
            <a:ext cx="8548313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>
                <a:rot lat="1380000" lon="20039998" rev="21599987"/>
              </a:camera>
              <a:lightRig rig="morning" dir="t"/>
            </a:scene3d>
            <a:sp3d prstMaterial="translucentPowder"/>
          </a:bodyPr>
          <a:lstStyle/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NAME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THAT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TUNE!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1880B-F248-419B-A7EF-30CCB8256416}"/>
              </a:ext>
            </a:extLst>
          </p:cNvPr>
          <p:cNvSpPr txBox="1"/>
          <p:nvPr/>
        </p:nvSpPr>
        <p:spPr>
          <a:xfrm>
            <a:off x="5745708" y="509982"/>
            <a:ext cx="343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Vladimir Script" panose="03050402040407070305" pitchFamily="66" charset="0"/>
              </a:rPr>
              <a:t>Song Number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D3C05-4A50-42A1-BAC8-F3F7CB4ABA4C}"/>
              </a:ext>
            </a:extLst>
          </p:cNvPr>
          <p:cNvSpPr txBox="1"/>
          <p:nvPr/>
        </p:nvSpPr>
        <p:spPr>
          <a:xfrm>
            <a:off x="6096000" y="3237193"/>
            <a:ext cx="4811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Rockwell Extra Bold" panose="02060903040505020403" pitchFamily="18" charset="0"/>
                <a:sym typeface="Wingdings" panose="05000000000000000000" pitchFamily="2" charset="2"/>
              </a:rPr>
              <a:t> </a:t>
            </a:r>
            <a:r>
              <a:rPr lang="en-GB" sz="3200" b="1" dirty="0">
                <a:latin typeface="Rockwell Extra Bold" panose="02060903040505020403" pitchFamily="18" charset="0"/>
              </a:rPr>
              <a:t>Frosty the Snowman</a:t>
            </a:r>
            <a:endParaRPr lang="en-GB" b="1" dirty="0">
              <a:latin typeface="Rockwell Extra Bold" panose="02060903040505020403" pitchFamily="18" charset="0"/>
            </a:endParaRPr>
          </a:p>
        </p:txBody>
      </p:sp>
      <p:pic>
        <p:nvPicPr>
          <p:cNvPr id="2" name="Frosty the Snowman - 1">
            <a:hlinkClick r:id="" action="ppaction://media"/>
            <a:extLst>
              <a:ext uri="{FF2B5EF4-FFF2-40B4-BE49-F238E27FC236}">
                <a16:creationId xmlns:a16="http://schemas.microsoft.com/office/drawing/2014/main" id="{AF0FF316-69DE-4D07-B579-FA8F0A530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943" y="421038"/>
            <a:ext cx="609600" cy="609600"/>
          </a:xfrm>
          <a:prstGeom prst="rect">
            <a:avLst/>
          </a:prstGeom>
        </p:spPr>
      </p:pic>
      <p:pic>
        <p:nvPicPr>
          <p:cNvPr id="3" name="Frosty the Snowman - 2">
            <a:hlinkClick r:id="" action="ppaction://media"/>
            <a:extLst>
              <a:ext uri="{FF2B5EF4-FFF2-40B4-BE49-F238E27FC236}">
                <a16:creationId xmlns:a16="http://schemas.microsoft.com/office/drawing/2014/main" id="{62501D7F-C984-4ACE-8230-61B1D79849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47666" y="600035"/>
            <a:ext cx="609600" cy="609600"/>
          </a:xfrm>
          <a:prstGeom prst="rect">
            <a:avLst/>
          </a:prstGeom>
        </p:spPr>
      </p:pic>
      <p:pic>
        <p:nvPicPr>
          <p:cNvPr id="4" name="Frosty the Snowman - 3">
            <a:hlinkClick r:id="" action="ppaction://media"/>
            <a:extLst>
              <a:ext uri="{FF2B5EF4-FFF2-40B4-BE49-F238E27FC236}">
                <a16:creationId xmlns:a16="http://schemas.microsoft.com/office/drawing/2014/main" id="{BC7CD694-C167-485B-AB81-74366DD326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10389" y="913068"/>
            <a:ext cx="609600" cy="609600"/>
          </a:xfrm>
          <a:prstGeom prst="rect">
            <a:avLst/>
          </a:prstGeom>
        </p:spPr>
      </p:pic>
      <p:pic>
        <p:nvPicPr>
          <p:cNvPr id="9" name="Frosty the Snowman">
            <a:hlinkClick r:id="" action="ppaction://media"/>
            <a:extLst>
              <a:ext uri="{FF2B5EF4-FFF2-40B4-BE49-F238E27FC236}">
                <a16:creationId xmlns:a16="http://schemas.microsoft.com/office/drawing/2014/main" id="{770A8D36-003B-431D-80EC-2910C782692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5725" y="2390236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82DC9E-CBA5-4065-A13A-CFFB9FA3551A}"/>
              </a:ext>
            </a:extLst>
          </p:cNvPr>
          <p:cNvSpPr txBox="1"/>
          <p:nvPr/>
        </p:nvSpPr>
        <p:spPr>
          <a:xfrm>
            <a:off x="9184942" y="69453"/>
            <a:ext cx="36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B99112-00C9-4C36-B591-38762FC55EA2}"/>
              </a:ext>
            </a:extLst>
          </p:cNvPr>
          <p:cNvSpPr txBox="1"/>
          <p:nvPr/>
        </p:nvSpPr>
        <p:spPr>
          <a:xfrm>
            <a:off x="10147666" y="230576"/>
            <a:ext cx="36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38233-7344-43C9-BE6C-7D1039EDA7B7}"/>
              </a:ext>
            </a:extLst>
          </p:cNvPr>
          <p:cNvSpPr txBox="1"/>
          <p:nvPr/>
        </p:nvSpPr>
        <p:spPr>
          <a:xfrm>
            <a:off x="11110389" y="488514"/>
            <a:ext cx="36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233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8C27CF-B3C3-4DC6-AD56-D831ECCF495C}"/>
              </a:ext>
            </a:extLst>
          </p:cNvPr>
          <p:cNvSpPr txBox="1"/>
          <p:nvPr/>
        </p:nvSpPr>
        <p:spPr>
          <a:xfrm>
            <a:off x="-1593614" y="421038"/>
            <a:ext cx="8548313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>
                <a:rot lat="1380000" lon="20039998" rev="21599987"/>
              </a:camera>
              <a:lightRig rig="morning" dir="t"/>
            </a:scene3d>
            <a:sp3d prstMaterial="translucentPowder"/>
          </a:bodyPr>
          <a:lstStyle/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NAME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THAT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TUNE!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1880B-F248-419B-A7EF-30CCB8256416}"/>
              </a:ext>
            </a:extLst>
          </p:cNvPr>
          <p:cNvSpPr txBox="1"/>
          <p:nvPr/>
        </p:nvSpPr>
        <p:spPr>
          <a:xfrm>
            <a:off x="5745708" y="509982"/>
            <a:ext cx="343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Vladimir Script" panose="03050402040407070305" pitchFamily="66" charset="0"/>
              </a:rPr>
              <a:t>Song Number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D3C05-4A50-42A1-BAC8-F3F7CB4ABA4C}"/>
              </a:ext>
            </a:extLst>
          </p:cNvPr>
          <p:cNvSpPr txBox="1"/>
          <p:nvPr/>
        </p:nvSpPr>
        <p:spPr>
          <a:xfrm>
            <a:off x="7428249" y="1687274"/>
            <a:ext cx="405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Rockwell Extra Bold" panose="02060903040505020403" pitchFamily="18" charset="0"/>
                <a:sym typeface="Wingdings" panose="05000000000000000000" pitchFamily="2" charset="2"/>
              </a:rPr>
              <a:t> </a:t>
            </a:r>
            <a:r>
              <a:rPr lang="en-GB" sz="3200" b="1" dirty="0">
                <a:latin typeface="Rockwell Extra Bold" panose="02060903040505020403" pitchFamily="18" charset="0"/>
              </a:rPr>
              <a:t>Jingle Bells</a:t>
            </a:r>
            <a:endParaRPr lang="en-GB" b="1" dirty="0">
              <a:latin typeface="Rockwell Extra Bold" panose="02060903040505020403" pitchFamily="18" charset="0"/>
            </a:endParaRPr>
          </a:p>
        </p:txBody>
      </p:sp>
      <p:pic>
        <p:nvPicPr>
          <p:cNvPr id="5" name="Jingle Bells - Reverse">
            <a:hlinkClick r:id="" action="ppaction://media"/>
            <a:extLst>
              <a:ext uri="{FF2B5EF4-FFF2-40B4-BE49-F238E27FC236}">
                <a16:creationId xmlns:a16="http://schemas.microsoft.com/office/drawing/2014/main" id="{4ED891CF-EEAA-4B29-9782-6167ED0B9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83750" y="559125"/>
            <a:ext cx="609600" cy="609600"/>
          </a:xfrm>
          <a:prstGeom prst="rect">
            <a:avLst/>
          </a:prstGeom>
        </p:spPr>
      </p:pic>
      <p:pic>
        <p:nvPicPr>
          <p:cNvPr id="3076" name="Picture 4" descr="Jingle Bells a the Christmas market in Rostock | Susanne Nilsson | Flickr">
            <a:extLst>
              <a:ext uri="{FF2B5EF4-FFF2-40B4-BE49-F238E27FC236}">
                <a16:creationId xmlns:a16="http://schemas.microsoft.com/office/drawing/2014/main" id="{64632734-B114-490D-86D7-24613F64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819" y="3017534"/>
            <a:ext cx="5284981" cy="352504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softEdge rad="101600"/>
          </a:effectLst>
          <a:scene3d>
            <a:camera prst="obliqueBottom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Jingle Bells">
            <a:hlinkClick r:id="" action="ppaction://media"/>
            <a:extLst>
              <a:ext uri="{FF2B5EF4-FFF2-40B4-BE49-F238E27FC236}">
                <a16:creationId xmlns:a16="http://schemas.microsoft.com/office/drawing/2014/main" id="{25577601-5C56-4DA4-A1AC-2235B4A1BE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69976" y="1674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9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8C27CF-B3C3-4DC6-AD56-D831ECCF495C}"/>
              </a:ext>
            </a:extLst>
          </p:cNvPr>
          <p:cNvSpPr txBox="1"/>
          <p:nvPr/>
        </p:nvSpPr>
        <p:spPr>
          <a:xfrm>
            <a:off x="-1593614" y="421038"/>
            <a:ext cx="8548313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>
                <a:rot lat="1380000" lon="20039998" rev="21599987"/>
              </a:camera>
              <a:lightRig rig="morning" dir="t"/>
            </a:scene3d>
            <a:sp3d prstMaterial="translucentPowder"/>
          </a:bodyPr>
          <a:lstStyle/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NAME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THAT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TUNE!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1880B-F248-419B-A7EF-30CCB8256416}"/>
              </a:ext>
            </a:extLst>
          </p:cNvPr>
          <p:cNvSpPr txBox="1"/>
          <p:nvPr/>
        </p:nvSpPr>
        <p:spPr>
          <a:xfrm>
            <a:off x="5745708" y="509982"/>
            <a:ext cx="343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Vladimir Script" panose="03050402040407070305" pitchFamily="66" charset="0"/>
              </a:rPr>
              <a:t>Song Number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D3C05-4A50-42A1-BAC8-F3F7CB4ABA4C}"/>
              </a:ext>
            </a:extLst>
          </p:cNvPr>
          <p:cNvSpPr txBox="1"/>
          <p:nvPr/>
        </p:nvSpPr>
        <p:spPr>
          <a:xfrm>
            <a:off x="7030412" y="1529378"/>
            <a:ext cx="4811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Rockwell Extra Bold" panose="02060903040505020403" pitchFamily="18" charset="0"/>
                <a:sym typeface="Wingdings" panose="05000000000000000000" pitchFamily="2" charset="2"/>
              </a:rPr>
              <a:t> </a:t>
            </a:r>
            <a:r>
              <a:rPr lang="en-GB" sz="3200" b="1" dirty="0">
                <a:latin typeface="Rockwell Extra Bold" panose="02060903040505020403" pitchFamily="18" charset="0"/>
              </a:rPr>
              <a:t>Merry Christmas Everybody (Slade)</a:t>
            </a:r>
            <a:endParaRPr lang="en-GB" b="1" dirty="0">
              <a:latin typeface="Rockwell Extra Bold" panose="02060903040505020403" pitchFamily="18" charset="0"/>
            </a:endParaRPr>
          </a:p>
        </p:txBody>
      </p:sp>
      <p:pic>
        <p:nvPicPr>
          <p:cNvPr id="2" name="Slade - Merry Christmas Everybody - Distorted">
            <a:hlinkClick r:id="" action="ppaction://media"/>
            <a:extLst>
              <a:ext uri="{FF2B5EF4-FFF2-40B4-BE49-F238E27FC236}">
                <a16:creationId xmlns:a16="http://schemas.microsoft.com/office/drawing/2014/main" id="{A8A6246E-B03C-4842-B0F7-EFCCB2E34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6100" y="559125"/>
            <a:ext cx="609600" cy="609600"/>
          </a:xfrm>
          <a:prstGeom prst="rect">
            <a:avLst/>
          </a:prstGeom>
        </p:spPr>
      </p:pic>
      <p:pic>
        <p:nvPicPr>
          <p:cNvPr id="4098" name="Picture 2" descr="Slade&amp;#39;s &amp;#39;Merry Xmas Everybody&amp;#39; Tops Christmas Earners List | Music - West FM">
            <a:extLst>
              <a:ext uri="{FF2B5EF4-FFF2-40B4-BE49-F238E27FC236}">
                <a16:creationId xmlns:a16="http://schemas.microsoft.com/office/drawing/2014/main" id="{60D1EAC5-9151-455F-9FBA-22E49FEB2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350" y="2967249"/>
            <a:ext cx="5486400" cy="3086100"/>
          </a:xfrm>
          <a:prstGeom prst="rect">
            <a:avLst/>
          </a:prstGeom>
          <a:noFill/>
          <a:effectLst>
            <a:glow rad="317500">
              <a:srgbClr val="FFFF00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ade - Merry Christmas Everybody">
            <a:hlinkClick r:id="" action="ppaction://media"/>
            <a:extLst>
              <a:ext uri="{FF2B5EF4-FFF2-40B4-BE49-F238E27FC236}">
                <a16:creationId xmlns:a16="http://schemas.microsoft.com/office/drawing/2014/main" id="{3D0DBE57-09EC-4F87-B70F-65EA314E9D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5099" y="1763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8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8C27CF-B3C3-4DC6-AD56-D831ECCF495C}"/>
              </a:ext>
            </a:extLst>
          </p:cNvPr>
          <p:cNvSpPr txBox="1"/>
          <p:nvPr/>
        </p:nvSpPr>
        <p:spPr>
          <a:xfrm>
            <a:off x="-1593614" y="421038"/>
            <a:ext cx="8548313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>
                <a:rot lat="1380000" lon="20039998" rev="21599987"/>
              </a:camera>
              <a:lightRig rig="morning" dir="t"/>
            </a:scene3d>
            <a:sp3d prstMaterial="translucentPowder"/>
          </a:bodyPr>
          <a:lstStyle/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NAME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THAT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TUNE!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1880B-F248-419B-A7EF-30CCB8256416}"/>
              </a:ext>
            </a:extLst>
          </p:cNvPr>
          <p:cNvSpPr txBox="1"/>
          <p:nvPr/>
        </p:nvSpPr>
        <p:spPr>
          <a:xfrm>
            <a:off x="5745708" y="509982"/>
            <a:ext cx="343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Vladimir Script" panose="03050402040407070305" pitchFamily="66" charset="0"/>
              </a:rPr>
              <a:t>Song Number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D3C05-4A50-42A1-BAC8-F3F7CB4ABA4C}"/>
              </a:ext>
            </a:extLst>
          </p:cNvPr>
          <p:cNvSpPr txBox="1"/>
          <p:nvPr/>
        </p:nvSpPr>
        <p:spPr>
          <a:xfrm>
            <a:off x="7030411" y="1331431"/>
            <a:ext cx="4811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Rockwell Extra Bold" panose="02060903040505020403" pitchFamily="18" charset="0"/>
                <a:sym typeface="Wingdings" panose="05000000000000000000" pitchFamily="2" charset="2"/>
              </a:rPr>
              <a:t> </a:t>
            </a:r>
            <a:r>
              <a:rPr lang="en-GB" sz="3200" b="1" dirty="0">
                <a:latin typeface="Rockwell Extra Bold" panose="02060903040505020403" pitchFamily="18" charset="0"/>
              </a:rPr>
              <a:t>We Wish You a Merry Christmas</a:t>
            </a:r>
            <a:endParaRPr lang="en-GB" b="1" dirty="0">
              <a:latin typeface="Rockwell Extra Bold" panose="02060903040505020403" pitchFamily="18" charset="0"/>
            </a:endParaRPr>
          </a:p>
        </p:txBody>
      </p:sp>
      <p:pic>
        <p:nvPicPr>
          <p:cNvPr id="3" name="We Wish You a Merry Christmas - Sliding Tempo and Pitch">
            <a:hlinkClick r:id="" action="ppaction://media"/>
            <a:extLst>
              <a:ext uri="{FF2B5EF4-FFF2-40B4-BE49-F238E27FC236}">
                <a16:creationId xmlns:a16="http://schemas.microsoft.com/office/drawing/2014/main" id="{74CD3FE1-10E5-447C-A526-67D993C95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6099" y="559125"/>
            <a:ext cx="609600" cy="609600"/>
          </a:xfrm>
          <a:prstGeom prst="rect">
            <a:avLst/>
          </a:prstGeom>
        </p:spPr>
      </p:pic>
      <p:pic>
        <p:nvPicPr>
          <p:cNvPr id="5" name="We Wish You a Merry Christmas">
            <a:hlinkClick r:id="" action="ppaction://media"/>
            <a:extLst>
              <a:ext uri="{FF2B5EF4-FFF2-40B4-BE49-F238E27FC236}">
                <a16:creationId xmlns:a16="http://schemas.microsoft.com/office/drawing/2014/main" id="{D052BB22-E959-4D2E-BF85-4035628A18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4611" y="1565240"/>
            <a:ext cx="609600" cy="609600"/>
          </a:xfrm>
          <a:prstGeom prst="rect">
            <a:avLst/>
          </a:prstGeom>
        </p:spPr>
      </p:pic>
      <p:pic>
        <p:nvPicPr>
          <p:cNvPr id="5124" name="Picture 4" descr="Enya - We Wish You A Merry Christmas Lyrics - YouTube">
            <a:extLst>
              <a:ext uri="{FF2B5EF4-FFF2-40B4-BE49-F238E27FC236}">
                <a16:creationId xmlns:a16="http://schemas.microsoft.com/office/drawing/2014/main" id="{D81BC956-C212-4FFA-8708-5E77BB14A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613" y="2879906"/>
            <a:ext cx="5535991" cy="3644700"/>
          </a:xfrm>
          <a:prstGeom prst="rect">
            <a:avLst/>
          </a:prstGeom>
          <a:noFill/>
          <a:effectLst>
            <a:glow rad="368300">
              <a:schemeClr val="accent2">
                <a:satMod val="175000"/>
                <a:alpha val="94000"/>
              </a:schemeClr>
            </a:glo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46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8C27CF-B3C3-4DC6-AD56-D831ECCF495C}"/>
              </a:ext>
            </a:extLst>
          </p:cNvPr>
          <p:cNvSpPr txBox="1"/>
          <p:nvPr/>
        </p:nvSpPr>
        <p:spPr>
          <a:xfrm>
            <a:off x="-1593614" y="421038"/>
            <a:ext cx="8548313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>
                <a:rot lat="1380000" lon="20039998" rev="21599987"/>
              </a:camera>
              <a:lightRig rig="morning" dir="t"/>
            </a:scene3d>
            <a:sp3d prstMaterial="translucentPowder"/>
          </a:bodyPr>
          <a:lstStyle/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NAME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THAT</a:t>
            </a:r>
          </a:p>
          <a:p>
            <a:pPr algn="ctr"/>
            <a:r>
              <a:rPr lang="en-GB" sz="12000" b="1" dirty="0">
                <a:solidFill>
                  <a:srgbClr val="7030A0"/>
                </a:solidFill>
                <a:effectLst>
                  <a:glow rad="1384300">
                    <a:srgbClr val="FFFF00"/>
                  </a:glow>
                </a:effectLst>
                <a:latin typeface="Berlin Sans FB Demi" panose="020E0802020502020306" pitchFamily="34" charset="0"/>
              </a:rPr>
              <a:t>TUNE!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1880B-F248-419B-A7EF-30CCB8256416}"/>
              </a:ext>
            </a:extLst>
          </p:cNvPr>
          <p:cNvSpPr txBox="1"/>
          <p:nvPr/>
        </p:nvSpPr>
        <p:spPr>
          <a:xfrm>
            <a:off x="5745708" y="509982"/>
            <a:ext cx="343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Vladimir Script" panose="03050402040407070305" pitchFamily="66" charset="0"/>
              </a:rPr>
              <a:t>Song Number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D3C05-4A50-42A1-BAC8-F3F7CB4ABA4C}"/>
              </a:ext>
            </a:extLst>
          </p:cNvPr>
          <p:cNvSpPr txBox="1"/>
          <p:nvPr/>
        </p:nvSpPr>
        <p:spPr>
          <a:xfrm>
            <a:off x="6643341" y="1359389"/>
            <a:ext cx="5294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Rockwell Extra Bold" panose="02060903040505020403" pitchFamily="18" charset="0"/>
                <a:sym typeface="Wingdings" panose="05000000000000000000" pitchFamily="2" charset="2"/>
              </a:rPr>
              <a:t> </a:t>
            </a:r>
            <a:r>
              <a:rPr lang="en-GB" sz="3200" b="1" dirty="0">
                <a:latin typeface="Rockwell Extra Bold" panose="02060903040505020403" pitchFamily="18" charset="0"/>
              </a:rPr>
              <a:t>I Wish It Could Be Christmas Everyday (</a:t>
            </a:r>
            <a:r>
              <a:rPr lang="en-GB" sz="3200" b="1" dirty="0" err="1">
                <a:latin typeface="Rockwell Extra Bold" panose="02060903040505020403" pitchFamily="18" charset="0"/>
              </a:rPr>
              <a:t>Wizzard</a:t>
            </a:r>
            <a:r>
              <a:rPr lang="en-GB" sz="3200" b="1" dirty="0">
                <a:latin typeface="Rockwell Extra Bold" panose="02060903040505020403" pitchFamily="18" charset="0"/>
              </a:rPr>
              <a:t>)</a:t>
            </a:r>
          </a:p>
        </p:txBody>
      </p:sp>
      <p:pic>
        <p:nvPicPr>
          <p:cNvPr id="2" name="Wizzard - I Wish It Could Be Christmas Everyday">
            <a:hlinkClick r:id="" action="ppaction://media"/>
            <a:extLst>
              <a:ext uri="{FF2B5EF4-FFF2-40B4-BE49-F238E27FC236}">
                <a16:creationId xmlns:a16="http://schemas.microsoft.com/office/drawing/2014/main" id="{CB0A95B1-8AAF-4E98-87AA-5F5FF3CEA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799049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E96C3-5277-4B35-8923-D498986987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862" y="2989830"/>
            <a:ext cx="5536694" cy="3747253"/>
          </a:xfrm>
          <a:prstGeom prst="rect">
            <a:avLst/>
          </a:prstGeom>
        </p:spPr>
      </p:pic>
      <p:pic>
        <p:nvPicPr>
          <p:cNvPr id="3" name="Wizzard - I Wish It Could Be Christmas Everyday - Mangled">
            <a:hlinkClick r:id="" action="ppaction://media"/>
            <a:extLst>
              <a:ext uri="{FF2B5EF4-FFF2-40B4-BE49-F238E27FC236}">
                <a16:creationId xmlns:a16="http://schemas.microsoft.com/office/drawing/2014/main" id="{1FE0B90F-05B1-49F3-AB47-53492FC6BC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66960" y="559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6F4AE-0FFE-4E40-8C06-01E8ACF6BCEF}"/>
              </a:ext>
            </a:extLst>
          </p:cNvPr>
          <p:cNvSpPr txBox="1"/>
          <p:nvPr/>
        </p:nvSpPr>
        <p:spPr>
          <a:xfrm>
            <a:off x="4271858" y="1345079"/>
            <a:ext cx="3419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Nunito Sans Black" pitchFamily="2" charset="0"/>
              </a:rPr>
              <a:t>The End!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D6888B-8C49-42FF-8D75-7D4A95AB8BBF}"/>
              </a:ext>
            </a:extLst>
          </p:cNvPr>
          <p:cNvGrpSpPr/>
          <p:nvPr/>
        </p:nvGrpSpPr>
        <p:grpSpPr>
          <a:xfrm>
            <a:off x="1933575" y="3248025"/>
            <a:ext cx="7943850" cy="1764447"/>
            <a:chOff x="1933575" y="3248025"/>
            <a:chExt cx="7943850" cy="176444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8ADAB5-01EB-464C-8309-FFE0ED0CF873}"/>
                </a:ext>
              </a:extLst>
            </p:cNvPr>
            <p:cNvSpPr txBox="1"/>
            <p:nvPr/>
          </p:nvSpPr>
          <p:spPr>
            <a:xfrm>
              <a:off x="1933575" y="3248025"/>
              <a:ext cx="7943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Wishing you all a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FA35AF-D106-4597-AC85-F9ABF8BB4B1F}"/>
                </a:ext>
              </a:extLst>
            </p:cNvPr>
            <p:cNvSpPr txBox="1"/>
            <p:nvPr/>
          </p:nvSpPr>
          <p:spPr>
            <a:xfrm>
              <a:off x="1933575" y="3745950"/>
              <a:ext cx="7943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  <a:latin typeface="Rockwell Extra Bold" panose="02060903040505020403" pitchFamily="18" charset="0"/>
                </a:rPr>
                <a:t>MERRY CHRISTMAS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1BF708-7597-4C6B-804E-B37DC0212B1D}"/>
                </a:ext>
              </a:extLst>
            </p:cNvPr>
            <p:cNvSpPr txBox="1"/>
            <p:nvPr/>
          </p:nvSpPr>
          <p:spPr>
            <a:xfrm>
              <a:off x="1933575" y="4550807"/>
              <a:ext cx="7943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Ink Free" panose="03080402000500000000" pitchFamily="66" charset="0"/>
                </a:rPr>
                <a:t>and a Happy New Year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512EB92-A3D8-47DA-8370-6B554A678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228" y="4833999"/>
            <a:ext cx="2276793" cy="1686160"/>
          </a:xfrm>
          <a:prstGeom prst="rect">
            <a:avLst/>
          </a:prstGeom>
        </p:spPr>
      </p:pic>
      <p:pic>
        <p:nvPicPr>
          <p:cNvPr id="5122" name="Picture 2" descr="Cubs logo">
            <a:extLst>
              <a:ext uri="{FF2B5EF4-FFF2-40B4-BE49-F238E27FC236}">
                <a16:creationId xmlns:a16="http://schemas.microsoft.com/office/drawing/2014/main" id="{D2DEFDB5-EC5F-4EC0-B1C9-836ECA73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6" b="94792" l="9968" r="89711">
                        <a14:foregroundMark x1="22186" y1="42708" x2="22186" y2="42708"/>
                        <a14:foregroundMark x1="37299" y1="42708" x2="37299" y2="42708"/>
                        <a14:foregroundMark x1="74437" y1="40625" x2="74437" y2="40625"/>
                        <a14:backgroundMark x1="23955" y1="9896" x2="23955" y2="9896"/>
                        <a14:backgroundMark x1="19453" y1="9375" x2="16238" y2="24479"/>
                        <a14:backgroundMark x1="26688" y1="53646" x2="26688" y2="53646"/>
                        <a14:backgroundMark x1="40836" y1="63021" x2="40836" y2="63021"/>
                        <a14:backgroundMark x1="60932" y1="57813" x2="60932" y2="57813"/>
                        <a14:backgroundMark x1="70740" y1="17708" x2="70740" y2="1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7329"/>
            <a:ext cx="2400301" cy="74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29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0238-C08D-EE4A-A341-2619A0080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  <a:latin typeface="Arial Rounded MT Bold" panose="020F0704030504030204" pitchFamily="34" charset="77"/>
              </a:rPr>
              <a:t>Why does this boy look so worried?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D56BDF8-E27C-CF47-8F9F-C28CA719E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300" y="2037807"/>
            <a:ext cx="3269345" cy="3763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86678-EB4A-0343-A0C5-01FF310DF829}"/>
              </a:ext>
            </a:extLst>
          </p:cNvPr>
          <p:cNvSpPr txBox="1"/>
          <p:nvPr/>
        </p:nvSpPr>
        <p:spPr>
          <a:xfrm>
            <a:off x="625924" y="2054139"/>
            <a:ext cx="3716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A - He forgot to post his letter to Santa Claus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66EBB-A48B-6D4A-8E57-DB80D59F46F2}"/>
              </a:ext>
            </a:extLst>
          </p:cNvPr>
          <p:cNvSpPr txBox="1"/>
          <p:nvPr/>
        </p:nvSpPr>
        <p:spPr>
          <a:xfrm>
            <a:off x="625925" y="4565688"/>
            <a:ext cx="3716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B - He forgot to buy a Christmas present for Bob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6BB28-F292-5443-8FD2-9267B02DB0FD}"/>
              </a:ext>
            </a:extLst>
          </p:cNvPr>
          <p:cNvSpPr txBox="1"/>
          <p:nvPr/>
        </p:nvSpPr>
        <p:spPr>
          <a:xfrm>
            <a:off x="8011887" y="2037807"/>
            <a:ext cx="4084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C - He missed the Cubs’ Christmas Zoom Quiz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A82765-B244-1B46-9FF0-6FB5FE963898}"/>
              </a:ext>
            </a:extLst>
          </p:cNvPr>
          <p:cNvSpPr txBox="1"/>
          <p:nvPr/>
        </p:nvSpPr>
        <p:spPr>
          <a:xfrm>
            <a:off x="8011887" y="4418727"/>
            <a:ext cx="418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D - He’s been left Home Alone</a:t>
            </a:r>
          </a:p>
        </p:txBody>
      </p:sp>
    </p:spTree>
    <p:extLst>
      <p:ext uri="{BB962C8B-B14F-4D97-AF65-F5344CB8AC3E}">
        <p14:creationId xmlns:p14="http://schemas.microsoft.com/office/powerpoint/2010/main" val="426316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B1A889-5F2B-A24D-808C-7897588C3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795" y="4181844"/>
            <a:ext cx="3422674" cy="24322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10BB1-DC67-754D-8E8F-AE9B06B48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83" y="427899"/>
            <a:ext cx="10515600" cy="686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In </a:t>
            </a:r>
            <a:r>
              <a:rPr lang="en-US" sz="3200" b="1" dirty="0">
                <a:solidFill>
                  <a:srgbClr val="FF0000"/>
                </a:solidFill>
              </a:rPr>
              <a:t>The Snowman</a:t>
            </a:r>
            <a:r>
              <a:rPr lang="en-US" sz="3200" b="1" dirty="0"/>
              <a:t>, </a:t>
            </a:r>
            <a:r>
              <a:rPr lang="en-US" sz="3200" dirty="0"/>
              <a:t>where do they go for their Christmas Party?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1B3E1-2FA5-B645-B390-C47410379B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039" y="1311515"/>
            <a:ext cx="2831375" cy="2810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FF954F-3974-1445-B9DB-E88C4259C3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574" y="1177279"/>
            <a:ext cx="3386584" cy="2863933"/>
          </a:xfrm>
          <a:prstGeom prst="trapezoid">
            <a:avLst>
              <a:gd name="adj" fmla="val 11336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0ED58-2220-A84B-B36D-D54D5BC254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32" y="4319268"/>
            <a:ext cx="3903307" cy="2276929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9B52ED-EAF2-2D4A-90D6-78141A346B4D}"/>
              </a:ext>
            </a:extLst>
          </p:cNvPr>
          <p:cNvSpPr txBox="1"/>
          <p:nvPr/>
        </p:nvSpPr>
        <p:spPr>
          <a:xfrm>
            <a:off x="1729194" y="3498649"/>
            <a:ext cx="229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 - London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4DD54A-001E-AF4F-B78E-8A9DA2D59EF0}"/>
              </a:ext>
            </a:extLst>
          </p:cNvPr>
          <p:cNvSpPr txBox="1"/>
          <p:nvPr/>
        </p:nvSpPr>
        <p:spPr>
          <a:xfrm>
            <a:off x="1152791" y="4779237"/>
            <a:ext cx="229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 - Peru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E82790-78AF-B741-BA22-C8DDF4917A76}"/>
              </a:ext>
            </a:extLst>
          </p:cNvPr>
          <p:cNvSpPr txBox="1"/>
          <p:nvPr/>
        </p:nvSpPr>
        <p:spPr>
          <a:xfrm>
            <a:off x="6565143" y="2924931"/>
            <a:ext cx="3355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B - The North Pole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95B17-7548-984C-AAD4-7A721F6A70D1}"/>
              </a:ext>
            </a:extLst>
          </p:cNvPr>
          <p:cNvSpPr txBox="1"/>
          <p:nvPr/>
        </p:nvSpPr>
        <p:spPr>
          <a:xfrm>
            <a:off x="7200725" y="4234285"/>
            <a:ext cx="2579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 - Scotland</a:t>
            </a:r>
          </a:p>
        </p:txBody>
      </p:sp>
    </p:spTree>
    <p:extLst>
      <p:ext uri="{BB962C8B-B14F-4D97-AF65-F5344CB8AC3E}">
        <p14:creationId xmlns:p14="http://schemas.microsoft.com/office/powerpoint/2010/main" val="255243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3986678-EB4A-0343-A0C5-01FF310DF829}"/>
              </a:ext>
            </a:extLst>
          </p:cNvPr>
          <p:cNvSpPr txBox="1"/>
          <p:nvPr/>
        </p:nvSpPr>
        <p:spPr>
          <a:xfrm>
            <a:off x="138250" y="2054139"/>
            <a:ext cx="4204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</a:rPr>
              <a:t>A -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</a:rPr>
              <a:t>McGrumpy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</a:rPr>
              <a:t> &amp;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</a:rPr>
              <a:t>Grumpface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</a:p>
          <a:p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</a:rPr>
              <a:t>old teachers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66EBB-A48B-6D4A-8E57-DB80D59F46F2}"/>
              </a:ext>
            </a:extLst>
          </p:cNvPr>
          <p:cNvSpPr txBox="1"/>
          <p:nvPr/>
        </p:nvSpPr>
        <p:spPr>
          <a:xfrm>
            <a:off x="138250" y="4418727"/>
            <a:ext cx="3716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</a:rPr>
              <a:t>B - Rishi and Boris, </a:t>
            </a:r>
          </a:p>
          <a:p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</a:rPr>
              <a:t>dog walkers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6BB28-F292-5443-8FD2-9267B02DB0FD}"/>
              </a:ext>
            </a:extLst>
          </p:cNvPr>
          <p:cNvSpPr txBox="1"/>
          <p:nvPr/>
        </p:nvSpPr>
        <p:spPr>
          <a:xfrm>
            <a:off x="8011887" y="2037807"/>
            <a:ext cx="4084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</a:rPr>
              <a:t>C - Marley &amp; Marley, business partners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A82765-B244-1B46-9FF0-6FB5FE963898}"/>
              </a:ext>
            </a:extLst>
          </p:cNvPr>
          <p:cNvSpPr txBox="1"/>
          <p:nvPr/>
        </p:nvSpPr>
        <p:spPr>
          <a:xfrm>
            <a:off x="8011887" y="4418727"/>
            <a:ext cx="4180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</a:rPr>
              <a:t>D - Martin Cooper &amp; Ben Bradshaw, </a:t>
            </a:r>
          </a:p>
          <a:p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</a:rPr>
              <a:t>cub leaders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ACB9CA-19C2-3843-99FC-6F04B785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797" y="1360063"/>
            <a:ext cx="3831772" cy="54347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CFA229-765E-264A-926C-CDB38752575E}"/>
              </a:ext>
            </a:extLst>
          </p:cNvPr>
          <p:cNvSpPr txBox="1"/>
          <p:nvPr/>
        </p:nvSpPr>
        <p:spPr>
          <a:xfrm>
            <a:off x="375557" y="163286"/>
            <a:ext cx="11462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In </a:t>
            </a:r>
            <a:r>
              <a:rPr lang="en-US" sz="4000" b="1" dirty="0">
                <a:solidFill>
                  <a:srgbClr val="FF0000"/>
                </a:solidFill>
              </a:rPr>
              <a:t>Christmas Carol</a:t>
            </a:r>
            <a:r>
              <a:rPr lang="en-US" sz="4000" b="1" dirty="0"/>
              <a:t>, who are the first spirits to visit Scrooge, and how did they know one another?</a:t>
            </a:r>
          </a:p>
        </p:txBody>
      </p:sp>
    </p:spTree>
    <p:extLst>
      <p:ext uri="{BB962C8B-B14F-4D97-AF65-F5344CB8AC3E}">
        <p14:creationId xmlns:p14="http://schemas.microsoft.com/office/powerpoint/2010/main" val="2674936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2766</TotalTime>
  <Words>1169</Words>
  <Application>Microsoft Office PowerPoint</Application>
  <PresentationFormat>Widescreen</PresentationFormat>
  <Paragraphs>221</Paragraphs>
  <Slides>67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2" baseType="lpstr">
      <vt:lpstr>Arial</vt:lpstr>
      <vt:lpstr>Arial Rounded MT Bold</vt:lpstr>
      <vt:lpstr>Berlin Sans FB Demi</vt:lpstr>
      <vt:lpstr>Calibri</vt:lpstr>
      <vt:lpstr>Calibri Light</vt:lpstr>
      <vt:lpstr>Chalkduster</vt:lpstr>
      <vt:lpstr>Eras Bold ITC</vt:lpstr>
      <vt:lpstr>Gabriola</vt:lpstr>
      <vt:lpstr>Ink Free</vt:lpstr>
      <vt:lpstr>Microsoft Sans Serif</vt:lpstr>
      <vt:lpstr>Monotype Corsiva</vt:lpstr>
      <vt:lpstr>Nunito Sans Black</vt:lpstr>
      <vt:lpstr>Rockwell Extra Bold</vt:lpstr>
      <vt:lpstr>Vladimir Script</vt:lpstr>
      <vt:lpstr>Office Theme</vt:lpstr>
      <vt:lpstr>PowerPoint Presentation</vt:lpstr>
      <vt:lpstr>PowerPoint Presentation</vt:lpstr>
      <vt:lpstr>Round 1 - Christmas Movies</vt:lpstr>
      <vt:lpstr>In the movie elf, what is our hero’s name?</vt:lpstr>
      <vt:lpstr>The Nightmare Before Christmas</vt:lpstr>
      <vt:lpstr>PowerPoint Presentation</vt:lpstr>
      <vt:lpstr>Why does this boy look so worried?</vt:lpstr>
      <vt:lpstr>PowerPoint Presentation</vt:lpstr>
      <vt:lpstr>PowerPoint Presentation</vt:lpstr>
      <vt:lpstr>How well did you do?</vt:lpstr>
      <vt:lpstr>Round 2 – Bionic Eye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3 – Christmas Trivia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4 – Festive Food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5 – Mystery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6 – Name That Tune!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Cooper</dc:creator>
  <cp:lastModifiedBy>Martin Cooper</cp:lastModifiedBy>
  <cp:revision>202</cp:revision>
  <dcterms:created xsi:type="dcterms:W3CDTF">2020-05-11T21:40:18Z</dcterms:created>
  <dcterms:modified xsi:type="dcterms:W3CDTF">2021-12-17T18:00:43Z</dcterms:modified>
</cp:coreProperties>
</file>